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2" r:id="rId2"/>
    <p:sldMasterId id="2147483653" r:id="rId3"/>
  </p:sldMasterIdLst>
  <p:notesMasterIdLst>
    <p:notesMasterId r:id="rId14"/>
  </p:notesMasterIdLst>
  <p:sldIdLst>
    <p:sldId id="277" r:id="rId4"/>
    <p:sldId id="280" r:id="rId5"/>
    <p:sldId id="278" r:id="rId6"/>
    <p:sldId id="282" r:id="rId7"/>
    <p:sldId id="284" r:id="rId8"/>
    <p:sldId id="281" r:id="rId9"/>
    <p:sldId id="259" r:id="rId10"/>
    <p:sldId id="283" r:id="rId11"/>
    <p:sldId id="279" r:id="rId12"/>
    <p:sldId id="285" r:id="rId13"/>
  </p:sldIdLst>
  <p:sldSz cx="13004800" cy="9753600"/>
  <p:notesSz cx="6858000" cy="9144000"/>
  <p:defaultTextStyle>
    <a:defPPr>
      <a:defRPr lang="en-US"/>
    </a:defPPr>
    <a:lvl1pPr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1pPr>
    <a:lvl2pPr marL="457200"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2pPr>
    <a:lvl3pPr marL="914400"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3pPr>
    <a:lvl4pPr marL="1371600"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4pPr>
    <a:lvl5pPr marL="1828800"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5pPr>
    <a:lvl6pPr marL="2286000" algn="l" defTabSz="914400" rtl="0" eaLnBrk="1" latinLnBrk="0" hangingPunct="1">
      <a:defRPr sz="4200" kern="1200">
        <a:solidFill>
          <a:srgbClr val="515151"/>
        </a:solidFill>
        <a:latin typeface="Cochin" charset="0"/>
        <a:ea typeface="+mn-ea"/>
        <a:cs typeface="ヒラギノ明朝 ProN W3" charset="0"/>
        <a:sym typeface="Cochin" charset="0"/>
      </a:defRPr>
    </a:lvl6pPr>
    <a:lvl7pPr marL="2743200" algn="l" defTabSz="914400" rtl="0" eaLnBrk="1" latinLnBrk="0" hangingPunct="1">
      <a:defRPr sz="4200" kern="1200">
        <a:solidFill>
          <a:srgbClr val="515151"/>
        </a:solidFill>
        <a:latin typeface="Cochin" charset="0"/>
        <a:ea typeface="+mn-ea"/>
        <a:cs typeface="ヒラギノ明朝 ProN W3" charset="0"/>
        <a:sym typeface="Cochin" charset="0"/>
      </a:defRPr>
    </a:lvl7pPr>
    <a:lvl8pPr marL="3200400" algn="l" defTabSz="914400" rtl="0" eaLnBrk="1" latinLnBrk="0" hangingPunct="1">
      <a:defRPr sz="4200" kern="1200">
        <a:solidFill>
          <a:srgbClr val="515151"/>
        </a:solidFill>
        <a:latin typeface="Cochin" charset="0"/>
        <a:ea typeface="+mn-ea"/>
        <a:cs typeface="ヒラギノ明朝 ProN W3" charset="0"/>
        <a:sym typeface="Cochin" charset="0"/>
      </a:defRPr>
    </a:lvl8pPr>
    <a:lvl9pPr marL="3657600" algn="l" defTabSz="914400" rtl="0" eaLnBrk="1" latinLnBrk="0" hangingPunct="1">
      <a:defRPr sz="4200" kern="1200">
        <a:solidFill>
          <a:srgbClr val="515151"/>
        </a:solidFill>
        <a:latin typeface="Cochin" charset="0"/>
        <a:ea typeface="+mn-ea"/>
        <a:cs typeface="ヒラギノ明朝 ProN W3" charset="0"/>
        <a:sym typeface="Cochin"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5"/>
    <p:restoredTop sz="94731"/>
  </p:normalViewPr>
  <p:slideViewPr>
    <p:cSldViewPr>
      <p:cViewPr varScale="1">
        <p:scale>
          <a:sx n="111" d="100"/>
          <a:sy n="111" d="100"/>
        </p:scale>
        <p:origin x="1648" y="224"/>
      </p:cViewPr>
      <p:guideLst>
        <p:guide orient="horz" pos="3072"/>
        <p:guide pos="4096"/>
      </p:guideLst>
    </p:cSldViewPr>
  </p:slideViewPr>
  <p:notesTextViewPr>
    <p:cViewPr>
      <p:scale>
        <a:sx n="1" d="1"/>
        <a:sy n="1" d="1"/>
      </p:scale>
      <p:origin x="0" y="0"/>
    </p:cViewPr>
  </p:notesTextViewPr>
  <p:sorterViewPr>
    <p:cViewPr>
      <p:scale>
        <a:sx n="100" d="100"/>
        <a:sy n="100" d="100"/>
      </p:scale>
      <p:origin x="0" y="-22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9B0561-C0B6-47C0-B88F-03EE27A8B690}" type="datetimeFigureOut">
              <a:rPr lang="en-US" smtClean="0"/>
              <a:t>3/22/23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960ADB-A01A-46F9-9A7D-0F64F369A3B3}" type="slidenum">
              <a:rPr lang="en-US" smtClean="0"/>
              <a:t>‹#›</a:t>
            </a:fld>
            <a:endParaRPr lang="en-US"/>
          </a:p>
        </p:txBody>
      </p:sp>
    </p:spTree>
    <p:extLst>
      <p:ext uri="{BB962C8B-B14F-4D97-AF65-F5344CB8AC3E}">
        <p14:creationId xmlns:p14="http://schemas.microsoft.com/office/powerpoint/2010/main" val="2210429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085974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58880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59900" y="6413500"/>
            <a:ext cx="2857500" cy="2590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87400" y="6413500"/>
            <a:ext cx="8420100" cy="2590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57804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0150142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93763" y="2597150"/>
            <a:ext cx="11217275"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191316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40058657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93763" y="2597150"/>
            <a:ext cx="5532437"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597150"/>
            <a:ext cx="5532438"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470816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021522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8427954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541477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295777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650002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Cochin" charset="0"/>
            </a:endParaRP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7122632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93763" y="2597150"/>
            <a:ext cx="11217275" cy="6188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699018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7513" y="519113"/>
            <a:ext cx="2803525" cy="826611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93763" y="519113"/>
            <a:ext cx="8261350" cy="82661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255751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982707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207081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53350112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6100" y="5295900"/>
            <a:ext cx="2908300" cy="445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606800" y="5295900"/>
            <a:ext cx="2908300" cy="445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146313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213297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1788827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147385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4145825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980142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Cochin" charset="0"/>
            </a:endParaRP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9345087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071023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2850" y="0"/>
            <a:ext cx="1492250" cy="975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6100" y="0"/>
            <a:ext cx="4324350" cy="975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977846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87400" y="8178800"/>
            <a:ext cx="5638800" cy="82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8178800"/>
            <a:ext cx="5638800" cy="82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3991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242961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4408332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16604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5040760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Cochin" charset="0"/>
            </a:endParaRP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0549559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14A9E568-F1DC-0E53-DCC7-1D2F85E8D17D}"/>
              </a:ext>
            </a:extLst>
          </p:cNvPr>
          <p:cNvSpPr>
            <a:spLocks noGrp="1" noChangeArrowheads="1"/>
          </p:cNvSpPr>
          <p:nvPr>
            <p:ph type="title"/>
          </p:nvPr>
        </p:nvSpPr>
        <p:spPr bwMode="auto">
          <a:xfrm>
            <a:off x="787400" y="6413500"/>
            <a:ext cx="11430000" cy="177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a:sym typeface="Cochin" charset="0"/>
              </a:rPr>
              <a:t>Click to edit Master title style</a:t>
            </a:r>
          </a:p>
        </p:txBody>
      </p:sp>
      <p:sp>
        <p:nvSpPr>
          <p:cNvPr id="1027" name="Rectangle 2">
            <a:extLst>
              <a:ext uri="{FF2B5EF4-FFF2-40B4-BE49-F238E27FC236}">
                <a16:creationId xmlns:a16="http://schemas.microsoft.com/office/drawing/2014/main" id="{2FBFE018-3AB8-9DFC-C35E-21FBBCE176B1}"/>
              </a:ext>
            </a:extLst>
          </p:cNvPr>
          <p:cNvSpPr>
            <a:spLocks noGrp="1" noChangeArrowheads="1"/>
          </p:cNvSpPr>
          <p:nvPr>
            <p:ph type="body" idx="1"/>
          </p:nvPr>
        </p:nvSpPr>
        <p:spPr bwMode="auto">
          <a:xfrm>
            <a:off x="787400" y="8178800"/>
            <a:ext cx="114300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a:sym typeface="Cochin" charset="0"/>
              </a:rPr>
              <a:t>Click to edit Master text styles</a:t>
            </a:r>
          </a:p>
          <a:p>
            <a:pPr lvl="1"/>
            <a:r>
              <a:rPr lang="en-US" altLang="en-US">
                <a:sym typeface="Cochin" charset="0"/>
              </a:rPr>
              <a:t>Second level</a:t>
            </a:r>
          </a:p>
          <a:p>
            <a:pPr lvl="2"/>
            <a:r>
              <a:rPr lang="en-US" altLang="en-US">
                <a:sym typeface="Cochin" charset="0"/>
              </a:rPr>
              <a:t>Third level</a:t>
            </a:r>
          </a:p>
          <a:p>
            <a:pPr lvl="3"/>
            <a:r>
              <a:rPr lang="en-US" altLang="en-US">
                <a:sym typeface="Cochin" charset="0"/>
              </a:rPr>
              <a:t>Fourth level</a:t>
            </a:r>
          </a:p>
          <a:p>
            <a:pPr lvl="4"/>
            <a:r>
              <a:rPr lang="en-US" altLang="en-US">
                <a:sym typeface="Cochin" charset="0"/>
              </a:rPr>
              <a:t>Fifth level</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txStyles>
    <p:titleStyle>
      <a:lvl1pPr algn="ctr" rtl="0" eaLnBrk="0" fontAlgn="base" hangingPunct="0">
        <a:spcBef>
          <a:spcPct val="0"/>
        </a:spcBef>
        <a:spcAft>
          <a:spcPct val="0"/>
        </a:spcAft>
        <a:defRPr sz="10000" kern="1200">
          <a:solidFill>
            <a:schemeClr val="tx1"/>
          </a:solidFill>
          <a:latin typeface="+mj-lt"/>
          <a:ea typeface="+mj-ea"/>
          <a:cs typeface="+mj-cs"/>
          <a:sym typeface="Cochin" charset="0"/>
        </a:defRPr>
      </a:lvl1pPr>
      <a:lvl2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2pPr>
      <a:lvl3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3pPr>
      <a:lvl4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4pPr>
      <a:lvl5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5pPr>
      <a:lvl6pPr marL="4572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6pPr>
      <a:lvl7pPr marL="9144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7pPr>
      <a:lvl8pPr marL="13716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8pPr>
      <a:lvl9pPr marL="18288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9pPr>
    </p:titleStyle>
    <p:bodyStyle>
      <a:lvl1pPr algn="l" rtl="0" eaLnBrk="0" fontAlgn="base" hangingPunct="0">
        <a:spcBef>
          <a:spcPts val="4000"/>
        </a:spcBef>
        <a:spcAft>
          <a:spcPct val="0"/>
        </a:spcAft>
        <a:defRPr sz="4000" kern="1200">
          <a:solidFill>
            <a:schemeClr val="tx1"/>
          </a:solidFill>
          <a:latin typeface="+mn-lt"/>
          <a:ea typeface="+mn-ea"/>
          <a:cs typeface="+mn-cs"/>
          <a:sym typeface="Cochin" charset="0"/>
        </a:defRPr>
      </a:lvl1pPr>
      <a:lvl2pPr marL="457200" algn="l" rtl="0" eaLnBrk="0" fontAlgn="base" hangingPunct="0">
        <a:spcBef>
          <a:spcPts val="4000"/>
        </a:spcBef>
        <a:spcAft>
          <a:spcPct val="0"/>
        </a:spcAft>
        <a:defRPr sz="4000" kern="1200">
          <a:solidFill>
            <a:schemeClr val="tx1"/>
          </a:solidFill>
          <a:latin typeface="+mn-lt"/>
          <a:ea typeface="+mn-ea"/>
          <a:cs typeface="+mn-cs"/>
          <a:sym typeface="Cochin" charset="0"/>
        </a:defRPr>
      </a:lvl2pPr>
      <a:lvl3pPr marL="914400" algn="l" rtl="0" eaLnBrk="0" fontAlgn="base" hangingPunct="0">
        <a:spcBef>
          <a:spcPts val="4000"/>
        </a:spcBef>
        <a:spcAft>
          <a:spcPct val="0"/>
        </a:spcAft>
        <a:defRPr sz="4000" kern="1200">
          <a:solidFill>
            <a:schemeClr val="tx1"/>
          </a:solidFill>
          <a:latin typeface="+mn-lt"/>
          <a:ea typeface="+mn-ea"/>
          <a:cs typeface="+mn-cs"/>
          <a:sym typeface="Cochin" charset="0"/>
        </a:defRPr>
      </a:lvl3pPr>
      <a:lvl4pPr marL="1371600" algn="l" rtl="0" eaLnBrk="0" fontAlgn="base" hangingPunct="0">
        <a:spcBef>
          <a:spcPts val="4000"/>
        </a:spcBef>
        <a:spcAft>
          <a:spcPct val="0"/>
        </a:spcAft>
        <a:defRPr sz="4000" kern="1200">
          <a:solidFill>
            <a:schemeClr val="tx1"/>
          </a:solidFill>
          <a:latin typeface="+mn-lt"/>
          <a:ea typeface="+mn-ea"/>
          <a:cs typeface="+mn-cs"/>
          <a:sym typeface="Cochin" charset="0"/>
        </a:defRPr>
      </a:lvl4pPr>
      <a:lvl5pPr marL="1828800" algn="l" rtl="0" eaLnBrk="0" fontAlgn="base" hangingPunct="0">
        <a:spcBef>
          <a:spcPts val="4000"/>
        </a:spcBef>
        <a:spcAft>
          <a:spcPct val="0"/>
        </a:spcAft>
        <a:defRPr sz="4000" kern="1200">
          <a:solidFill>
            <a:schemeClr val="tx1"/>
          </a:solidFill>
          <a:latin typeface="+mn-lt"/>
          <a:ea typeface="+mn-ea"/>
          <a:cs typeface="+mn-cs"/>
          <a:sym typeface="Cochi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p:txStyles>
    <p:titleStyle>
      <a:lvl1pPr marL="39688" algn="ctr" rtl="0" eaLnBrk="0" fontAlgn="base" hangingPunct="0">
        <a:spcBef>
          <a:spcPct val="0"/>
        </a:spcBef>
        <a:spcAft>
          <a:spcPct val="0"/>
        </a:spcAft>
        <a:defRPr sz="10000" kern="1200">
          <a:solidFill>
            <a:schemeClr val="tx1"/>
          </a:solidFill>
          <a:latin typeface="+mj-lt"/>
          <a:ea typeface="+mj-ea"/>
          <a:cs typeface="+mj-cs"/>
          <a:sym typeface="Cochin" charset="0"/>
        </a:defRPr>
      </a:lvl1pPr>
      <a:lvl2pPr marL="39688"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2pPr>
      <a:lvl3pPr marL="39688"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3pPr>
      <a:lvl4pPr marL="39688"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4pPr>
      <a:lvl5pPr marL="39688"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5pPr>
      <a:lvl6pPr marL="496888"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6pPr>
      <a:lvl7pPr marL="954088"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7pPr>
      <a:lvl8pPr marL="1411288"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8pPr>
      <a:lvl9pPr marL="1868488"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9pPr>
    </p:titleStyle>
    <p:bodyStyle>
      <a:lvl1pPr marL="39688" algn="l" rtl="0" eaLnBrk="0" fontAlgn="base" hangingPunct="0">
        <a:spcBef>
          <a:spcPts val="4000"/>
        </a:spcBef>
        <a:spcAft>
          <a:spcPct val="0"/>
        </a:spcAft>
        <a:defRPr sz="4000" kern="1200">
          <a:solidFill>
            <a:schemeClr val="tx1"/>
          </a:solidFill>
          <a:latin typeface="+mn-lt"/>
          <a:ea typeface="+mn-ea"/>
          <a:cs typeface="+mn-cs"/>
          <a:sym typeface="Cochin" charset="0"/>
        </a:defRPr>
      </a:lvl1pPr>
      <a:lvl2pPr marL="496888" algn="l" rtl="0" eaLnBrk="0" fontAlgn="base" hangingPunct="0">
        <a:spcBef>
          <a:spcPts val="4000"/>
        </a:spcBef>
        <a:spcAft>
          <a:spcPct val="0"/>
        </a:spcAft>
        <a:defRPr sz="4000" kern="1200">
          <a:solidFill>
            <a:schemeClr val="tx1"/>
          </a:solidFill>
          <a:latin typeface="+mn-lt"/>
          <a:ea typeface="+mn-ea"/>
          <a:cs typeface="+mn-cs"/>
          <a:sym typeface="Cochin" charset="0"/>
        </a:defRPr>
      </a:lvl2pPr>
      <a:lvl3pPr marL="954088" algn="l" rtl="0" eaLnBrk="0" fontAlgn="base" hangingPunct="0">
        <a:spcBef>
          <a:spcPts val="4000"/>
        </a:spcBef>
        <a:spcAft>
          <a:spcPct val="0"/>
        </a:spcAft>
        <a:defRPr sz="4000" kern="1200">
          <a:solidFill>
            <a:schemeClr val="tx1"/>
          </a:solidFill>
          <a:latin typeface="+mn-lt"/>
          <a:ea typeface="+mn-ea"/>
          <a:cs typeface="+mn-cs"/>
          <a:sym typeface="Cochin" charset="0"/>
        </a:defRPr>
      </a:lvl3pPr>
      <a:lvl4pPr marL="1411288" algn="l" rtl="0" eaLnBrk="0" fontAlgn="base" hangingPunct="0">
        <a:spcBef>
          <a:spcPts val="4000"/>
        </a:spcBef>
        <a:spcAft>
          <a:spcPct val="0"/>
        </a:spcAft>
        <a:defRPr sz="4000" kern="1200">
          <a:solidFill>
            <a:schemeClr val="tx1"/>
          </a:solidFill>
          <a:latin typeface="+mn-lt"/>
          <a:ea typeface="+mn-ea"/>
          <a:cs typeface="+mn-cs"/>
          <a:sym typeface="Cochin" charset="0"/>
        </a:defRPr>
      </a:lvl4pPr>
      <a:lvl5pPr marL="1868488" algn="l" rtl="0" eaLnBrk="0" fontAlgn="base" hangingPunct="0">
        <a:spcBef>
          <a:spcPts val="4000"/>
        </a:spcBef>
        <a:spcAft>
          <a:spcPct val="0"/>
        </a:spcAft>
        <a:defRPr sz="4000" kern="1200">
          <a:solidFill>
            <a:schemeClr val="tx1"/>
          </a:solidFill>
          <a:latin typeface="+mn-lt"/>
          <a:ea typeface="+mn-ea"/>
          <a:cs typeface="+mn-cs"/>
          <a:sym typeface="Cochi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CDA7F8F3-4A1E-7284-D8B9-8D4CAA6BF53A}"/>
              </a:ext>
            </a:extLst>
          </p:cNvPr>
          <p:cNvSpPr>
            <a:spLocks noGrp="1" noChangeArrowheads="1"/>
          </p:cNvSpPr>
          <p:nvPr>
            <p:ph type="title"/>
          </p:nvPr>
        </p:nvSpPr>
        <p:spPr bwMode="auto">
          <a:xfrm>
            <a:off x="546100" y="0"/>
            <a:ext cx="5969000" cy="518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altLang="en-US">
                <a:sym typeface="Cochin" charset="0"/>
              </a:rPr>
              <a:t>Click to edit Master title style</a:t>
            </a:r>
          </a:p>
        </p:txBody>
      </p:sp>
      <p:sp>
        <p:nvSpPr>
          <p:cNvPr id="4099" name="Rectangle 2">
            <a:extLst>
              <a:ext uri="{FF2B5EF4-FFF2-40B4-BE49-F238E27FC236}">
                <a16:creationId xmlns:a16="http://schemas.microsoft.com/office/drawing/2014/main" id="{B2CF83DA-3420-BB40-648D-D9E165C10460}"/>
              </a:ext>
            </a:extLst>
          </p:cNvPr>
          <p:cNvSpPr>
            <a:spLocks noGrp="1" noChangeArrowheads="1"/>
          </p:cNvSpPr>
          <p:nvPr>
            <p:ph type="body" idx="1"/>
          </p:nvPr>
        </p:nvSpPr>
        <p:spPr bwMode="auto">
          <a:xfrm>
            <a:off x="546100" y="5295900"/>
            <a:ext cx="5969000" cy="445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a:sym typeface="Cochin" charset="0"/>
              </a:rPr>
              <a:t>Click to edit Master text styles</a:t>
            </a:r>
          </a:p>
          <a:p>
            <a:pPr lvl="1"/>
            <a:r>
              <a:rPr lang="en-US" altLang="en-US">
                <a:sym typeface="Cochin" charset="0"/>
              </a:rPr>
              <a:t>Second level</a:t>
            </a:r>
          </a:p>
          <a:p>
            <a:pPr lvl="2"/>
            <a:r>
              <a:rPr lang="en-US" altLang="en-US">
                <a:sym typeface="Cochin" charset="0"/>
              </a:rPr>
              <a:t>Third level</a:t>
            </a:r>
          </a:p>
          <a:p>
            <a:pPr lvl="3"/>
            <a:r>
              <a:rPr lang="en-US" altLang="en-US">
                <a:sym typeface="Cochin" charset="0"/>
              </a:rPr>
              <a:t>Fourth level</a:t>
            </a:r>
          </a:p>
          <a:p>
            <a:pPr lvl="4"/>
            <a:r>
              <a:rPr lang="en-US" altLang="en-US">
                <a:sym typeface="Cochin" charset="0"/>
              </a:rPr>
              <a:t>Fifth level</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ctr" rtl="0" eaLnBrk="0" fontAlgn="base" hangingPunct="0">
        <a:spcBef>
          <a:spcPct val="0"/>
        </a:spcBef>
        <a:spcAft>
          <a:spcPct val="0"/>
        </a:spcAft>
        <a:defRPr sz="10000" kern="1200">
          <a:solidFill>
            <a:schemeClr val="tx1"/>
          </a:solidFill>
          <a:latin typeface="+mj-lt"/>
          <a:ea typeface="+mj-ea"/>
          <a:cs typeface="+mj-cs"/>
          <a:sym typeface="Cochin" charset="0"/>
        </a:defRPr>
      </a:lvl1pPr>
      <a:lvl2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2pPr>
      <a:lvl3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3pPr>
      <a:lvl4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4pPr>
      <a:lvl5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5pPr>
      <a:lvl6pPr marL="4572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6pPr>
      <a:lvl7pPr marL="9144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7pPr>
      <a:lvl8pPr marL="13716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8pPr>
      <a:lvl9pPr marL="18288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9pPr>
    </p:titleStyle>
    <p:bodyStyle>
      <a:lvl1pPr algn="l" rtl="0" eaLnBrk="0" fontAlgn="base" hangingPunct="0">
        <a:spcBef>
          <a:spcPts val="4000"/>
        </a:spcBef>
        <a:spcAft>
          <a:spcPct val="0"/>
        </a:spcAft>
        <a:defRPr sz="4000" kern="1200">
          <a:solidFill>
            <a:schemeClr val="tx1"/>
          </a:solidFill>
          <a:latin typeface="+mn-lt"/>
          <a:ea typeface="+mn-ea"/>
          <a:cs typeface="+mn-cs"/>
          <a:sym typeface="Cochin" charset="0"/>
        </a:defRPr>
      </a:lvl1pPr>
      <a:lvl2pPr marL="457200" algn="l" rtl="0" eaLnBrk="0" fontAlgn="base" hangingPunct="0">
        <a:spcBef>
          <a:spcPts val="4000"/>
        </a:spcBef>
        <a:spcAft>
          <a:spcPct val="0"/>
        </a:spcAft>
        <a:defRPr sz="4000" kern="1200">
          <a:solidFill>
            <a:schemeClr val="tx1"/>
          </a:solidFill>
          <a:latin typeface="+mn-lt"/>
          <a:ea typeface="+mn-ea"/>
          <a:cs typeface="+mn-cs"/>
          <a:sym typeface="Cochin" charset="0"/>
        </a:defRPr>
      </a:lvl2pPr>
      <a:lvl3pPr marL="914400" algn="l" rtl="0" eaLnBrk="0" fontAlgn="base" hangingPunct="0">
        <a:spcBef>
          <a:spcPts val="4000"/>
        </a:spcBef>
        <a:spcAft>
          <a:spcPct val="0"/>
        </a:spcAft>
        <a:defRPr sz="4000" kern="1200">
          <a:solidFill>
            <a:schemeClr val="tx1"/>
          </a:solidFill>
          <a:latin typeface="+mn-lt"/>
          <a:ea typeface="+mn-ea"/>
          <a:cs typeface="+mn-cs"/>
          <a:sym typeface="Cochin" charset="0"/>
        </a:defRPr>
      </a:lvl3pPr>
      <a:lvl4pPr marL="1371600" algn="l" rtl="0" eaLnBrk="0" fontAlgn="base" hangingPunct="0">
        <a:spcBef>
          <a:spcPts val="4000"/>
        </a:spcBef>
        <a:spcAft>
          <a:spcPct val="0"/>
        </a:spcAft>
        <a:defRPr sz="4000" kern="1200">
          <a:solidFill>
            <a:schemeClr val="tx1"/>
          </a:solidFill>
          <a:latin typeface="+mn-lt"/>
          <a:ea typeface="+mn-ea"/>
          <a:cs typeface="+mn-cs"/>
          <a:sym typeface="Cochin" charset="0"/>
        </a:defRPr>
      </a:lvl4pPr>
      <a:lvl5pPr marL="1828800" algn="l" rtl="0" eaLnBrk="0" fontAlgn="base" hangingPunct="0">
        <a:spcBef>
          <a:spcPts val="4000"/>
        </a:spcBef>
        <a:spcAft>
          <a:spcPct val="0"/>
        </a:spcAft>
        <a:defRPr sz="4000" kern="1200">
          <a:solidFill>
            <a:schemeClr val="tx1"/>
          </a:solidFill>
          <a:latin typeface="+mn-lt"/>
          <a:ea typeface="+mn-ea"/>
          <a:cs typeface="+mn-cs"/>
          <a:sym typeface="Cochi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4EFE9E23-F552-E2F0-825D-28CF68B23CEF}"/>
              </a:ext>
            </a:extLst>
          </p:cNvPr>
          <p:cNvSpPr>
            <a:spLocks noGrp="1" noChangeArrowheads="1"/>
          </p:cNvSpPr>
          <p:nvPr>
            <p:ph type="title"/>
          </p:nvPr>
        </p:nvSpPr>
        <p:spPr>
          <a:xfrm>
            <a:off x="753421" y="204787"/>
            <a:ext cx="11430000" cy="1776413"/>
          </a:xfrm>
        </p:spPr>
        <p:txBody>
          <a:bodyPr/>
          <a:lstStyle/>
          <a:p>
            <a:pPr eaLnBrk="1" hangingPunct="1">
              <a:defRPr/>
            </a:pPr>
            <a:r>
              <a:rPr lang="en-US" sz="7200" b="1" dirty="0">
                <a:effectLst>
                  <a:outerShdw blurRad="38100" dist="38100" dir="2700000" algn="tl">
                    <a:srgbClr val="C0C0C0"/>
                  </a:outerShdw>
                </a:effectLst>
              </a:rPr>
              <a:t>Married:</a:t>
            </a:r>
            <a:br>
              <a:rPr lang="en-US" sz="7200" b="1" dirty="0">
                <a:effectLst>
                  <a:outerShdw blurRad="38100" dist="38100" dir="2700000" algn="tl">
                    <a:srgbClr val="C0C0C0"/>
                  </a:outerShdw>
                </a:effectLst>
              </a:rPr>
            </a:br>
            <a:r>
              <a:rPr lang="en-US" sz="7200" b="1" dirty="0">
                <a:effectLst>
                  <a:outerShdw blurRad="38100" dist="38100" dir="2700000" algn="tl">
                    <a:srgbClr val="C0C0C0"/>
                  </a:outerShdw>
                </a:effectLst>
              </a:rPr>
              <a:t>Growing &amp; Serving Together</a:t>
            </a:r>
          </a:p>
        </p:txBody>
      </p:sp>
      <p:sp>
        <p:nvSpPr>
          <p:cNvPr id="8197" name="Rectangle 5">
            <a:extLst>
              <a:ext uri="{FF2B5EF4-FFF2-40B4-BE49-F238E27FC236}">
                <a16:creationId xmlns:a16="http://schemas.microsoft.com/office/drawing/2014/main" id="{28A8032D-9C66-C206-4DF8-37E9477F02F0}"/>
              </a:ext>
            </a:extLst>
          </p:cNvPr>
          <p:cNvSpPr>
            <a:spLocks noGrp="1" noChangeArrowheads="1"/>
          </p:cNvSpPr>
          <p:nvPr>
            <p:ph type="body" idx="1"/>
          </p:nvPr>
        </p:nvSpPr>
        <p:spPr>
          <a:xfrm>
            <a:off x="787400" y="8396287"/>
            <a:ext cx="11430000" cy="823913"/>
          </a:xfrm>
        </p:spPr>
        <p:txBody>
          <a:bodyPr/>
          <a:lstStyle/>
          <a:p>
            <a:pPr algn="ctr" eaLnBrk="1" hangingPunct="1">
              <a:spcBef>
                <a:spcPct val="0"/>
              </a:spcBef>
              <a:defRPr/>
            </a:pPr>
            <a:r>
              <a:rPr lang="en-US" sz="5400" b="1" dirty="0">
                <a:effectLst>
                  <a:outerShdw blurRad="38100" dist="38100" dir="2700000" algn="tl">
                    <a:srgbClr val="C0C0C0"/>
                  </a:outerShdw>
                </a:effectLst>
              </a:rPr>
              <a:t>A Study of Marriage, Spring 2023</a:t>
            </a:r>
          </a:p>
        </p:txBody>
      </p:sp>
      <p:pic>
        <p:nvPicPr>
          <p:cNvPr id="6" name="Picture 5">
            <a:extLst>
              <a:ext uri="{FF2B5EF4-FFF2-40B4-BE49-F238E27FC236}">
                <a16:creationId xmlns:a16="http://schemas.microsoft.com/office/drawing/2014/main" id="{D4411989-524B-059B-32D7-B8190EF524F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02131"/>
            <a:ext cx="4153593" cy="5346469"/>
          </a:xfrm>
          <a:prstGeom prst="rect">
            <a:avLst/>
          </a:prstGeom>
        </p:spPr>
      </p:pic>
      <p:pic>
        <p:nvPicPr>
          <p:cNvPr id="8" name="Picture 7">
            <a:extLst>
              <a:ext uri="{FF2B5EF4-FFF2-40B4-BE49-F238E27FC236}">
                <a16:creationId xmlns:a16="http://schemas.microsoft.com/office/drawing/2014/main" id="{87B1ABDA-7E15-BE07-9F6D-B27EDDE2FC0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9477" y="2499360"/>
            <a:ext cx="4437888" cy="5349240"/>
          </a:xfrm>
          <a:prstGeom prst="rect">
            <a:avLst/>
          </a:prstGeom>
        </p:spPr>
      </p:pic>
      <p:pic>
        <p:nvPicPr>
          <p:cNvPr id="10" name="Picture 9">
            <a:extLst>
              <a:ext uri="{FF2B5EF4-FFF2-40B4-BE49-F238E27FC236}">
                <a16:creationId xmlns:a16="http://schemas.microsoft.com/office/drawing/2014/main" id="{6742428F-60C7-1E88-F46D-DD42F076983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9802" y="2499360"/>
            <a:ext cx="4234998" cy="5349240"/>
          </a:xfrm>
          <a:prstGeom prst="rect">
            <a:avLst/>
          </a:prstGeom>
        </p:spPr>
      </p:pic>
    </p:spTree>
    <p:extLst>
      <p:ext uri="{BB962C8B-B14F-4D97-AF65-F5344CB8AC3E}">
        <p14:creationId xmlns:p14="http://schemas.microsoft.com/office/powerpoint/2010/main" val="28525226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60D7A5-633C-95AF-07B9-9D2413B1F6C3}"/>
              </a:ext>
            </a:extLst>
          </p:cNvPr>
          <p:cNvSpPr txBox="1"/>
          <p:nvPr/>
        </p:nvSpPr>
        <p:spPr>
          <a:xfrm>
            <a:off x="4292600" y="0"/>
            <a:ext cx="3961918" cy="923330"/>
          </a:xfrm>
          <a:prstGeom prst="rect">
            <a:avLst/>
          </a:prstGeom>
          <a:noFill/>
        </p:spPr>
        <p:txBody>
          <a:bodyPr wrap="none" rtlCol="0">
            <a:spAutoFit/>
          </a:bodyPr>
          <a:lstStyle/>
          <a:p>
            <a:r>
              <a:rPr lang="en-US" sz="5400" b="1" dirty="0">
                <a:solidFill>
                  <a:srgbClr val="002060"/>
                </a:solidFill>
              </a:rPr>
              <a:t>Marriage is…</a:t>
            </a:r>
          </a:p>
        </p:txBody>
      </p:sp>
      <p:sp>
        <p:nvSpPr>
          <p:cNvPr id="6" name="Content Placeholder 2">
            <a:extLst>
              <a:ext uri="{FF2B5EF4-FFF2-40B4-BE49-F238E27FC236}">
                <a16:creationId xmlns:a16="http://schemas.microsoft.com/office/drawing/2014/main" id="{8B920A3E-BD2A-9F34-018C-4CEC50D5929E}"/>
              </a:ext>
            </a:extLst>
          </p:cNvPr>
          <p:cNvSpPr txBox="1">
            <a:spLocks/>
          </p:cNvSpPr>
          <p:nvPr/>
        </p:nvSpPr>
        <p:spPr>
          <a:xfrm>
            <a:off x="711200" y="1447800"/>
            <a:ext cx="11582400" cy="5410200"/>
          </a:xfrm>
          <a:prstGeom prst="rect">
            <a:avLst/>
          </a:prstGeom>
        </p:spPr>
        <p:txBody>
          <a:bodyPr vert="horz" lIns="91440" tIns="45720" rIns="91440" bIns="45720" rtlCol="0">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487695" lvl="1" indent="0" fontAlgn="auto">
              <a:spcBef>
                <a:spcPts val="1067"/>
              </a:spcBef>
              <a:spcAft>
                <a:spcPts val="0"/>
              </a:spcAft>
              <a:buNone/>
              <a:defRPr/>
            </a:pPr>
            <a:r>
              <a:rPr lang="en-US" sz="3600" b="1" dirty="0">
                <a:solidFill>
                  <a:sysClr val="windowText" lastClr="000000"/>
                </a:solidFill>
                <a:latin typeface="Calibri" panose="020F0502020204030204"/>
              </a:rPr>
              <a:t>“Marriage is a lifelong, monogamous relationship between a man and a woman…” devised by God “… to reflect His saving love for us in Christ, to refine our character, to create stable human community for the birth and nurture of children, and to accomplish all this by bringing the complementary sexes into an enduring whole-life union.”</a:t>
            </a:r>
          </a:p>
          <a:p>
            <a:pPr marL="487695" lvl="1" indent="0" fontAlgn="auto">
              <a:spcBef>
                <a:spcPts val="1067"/>
              </a:spcBef>
              <a:spcAft>
                <a:spcPts val="0"/>
              </a:spcAft>
              <a:buNone/>
              <a:defRPr/>
            </a:pPr>
            <a:endParaRPr lang="en-US" sz="2800" b="1" dirty="0">
              <a:solidFill>
                <a:sysClr val="windowText" lastClr="000000"/>
              </a:solidFill>
              <a:latin typeface="Calibri" panose="020F0502020204030204"/>
            </a:endParaRPr>
          </a:p>
          <a:p>
            <a:pPr marL="487695" lvl="1" indent="0" fontAlgn="auto">
              <a:spcBef>
                <a:spcPts val="1067"/>
              </a:spcBef>
              <a:spcAft>
                <a:spcPts val="0"/>
              </a:spcAft>
              <a:buNone/>
              <a:defRPr/>
            </a:pPr>
            <a:r>
              <a:rPr lang="en-US" sz="2800" b="1" dirty="0">
                <a:solidFill>
                  <a:sysClr val="windowText" lastClr="000000"/>
                </a:solidFill>
                <a:latin typeface="Calibri" panose="020F0502020204030204"/>
              </a:rPr>
              <a:t>- Keller, Timothy; Keller, Kathy. The Meaning of Marriage . Penguin Publishing Group.  </a:t>
            </a:r>
          </a:p>
        </p:txBody>
      </p:sp>
    </p:spTree>
    <p:extLst>
      <p:ext uri="{BB962C8B-B14F-4D97-AF65-F5344CB8AC3E}">
        <p14:creationId xmlns:p14="http://schemas.microsoft.com/office/powerpoint/2010/main" val="34417881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1000"/>
                                        <p:tgtEl>
                                          <p:spTgt spid="6">
                                            <p:txEl>
                                              <p:pRg st="2" end="2"/>
                                            </p:txEl>
                                          </p:spTgt>
                                        </p:tgtEl>
                                      </p:cBhvr>
                                    </p:animEffect>
                                    <p:anim calcmode="lin" valueType="num">
                                      <p:cBhvr>
                                        <p:cTn id="1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60D7A5-633C-95AF-07B9-9D2413B1F6C3}"/>
              </a:ext>
            </a:extLst>
          </p:cNvPr>
          <p:cNvSpPr txBox="1"/>
          <p:nvPr/>
        </p:nvSpPr>
        <p:spPr>
          <a:xfrm>
            <a:off x="3911600" y="7374"/>
            <a:ext cx="5360314" cy="923330"/>
          </a:xfrm>
          <a:prstGeom prst="rect">
            <a:avLst/>
          </a:prstGeom>
          <a:noFill/>
        </p:spPr>
        <p:txBody>
          <a:bodyPr wrap="none" rtlCol="0">
            <a:spAutoFit/>
          </a:bodyPr>
          <a:lstStyle/>
          <a:p>
            <a:r>
              <a:rPr lang="en-US" sz="5400" b="1" dirty="0">
                <a:solidFill>
                  <a:srgbClr val="002060"/>
                </a:solidFill>
              </a:rPr>
              <a:t>Class Introduction</a:t>
            </a:r>
          </a:p>
        </p:txBody>
      </p:sp>
      <p:sp>
        <p:nvSpPr>
          <p:cNvPr id="6" name="Content Placeholder 2">
            <a:extLst>
              <a:ext uri="{FF2B5EF4-FFF2-40B4-BE49-F238E27FC236}">
                <a16:creationId xmlns:a16="http://schemas.microsoft.com/office/drawing/2014/main" id="{8B920A3E-BD2A-9F34-018C-4CEC50D5929E}"/>
              </a:ext>
            </a:extLst>
          </p:cNvPr>
          <p:cNvSpPr txBox="1">
            <a:spLocks/>
          </p:cNvSpPr>
          <p:nvPr/>
        </p:nvSpPr>
        <p:spPr>
          <a:xfrm>
            <a:off x="863600" y="944151"/>
            <a:ext cx="11582400" cy="4641427"/>
          </a:xfrm>
          <a:prstGeom prst="rect">
            <a:avLst/>
          </a:prstGeom>
        </p:spPr>
        <p:txBody>
          <a:bodyPr vert="horz" lIns="91440" tIns="45720" rIns="91440" bIns="45720" rtlCol="0">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43848" marR="0" lvl="0" indent="-243848" algn="l" defTabSz="975390" rtl="0" eaLnBrk="1" fontAlgn="auto" latinLnBrk="0" hangingPunct="1">
              <a:lnSpc>
                <a:spcPct val="90000"/>
              </a:lnSpc>
              <a:spcBef>
                <a:spcPts val="1067"/>
              </a:spcBef>
              <a:spcAft>
                <a:spcPts val="0"/>
              </a:spcAft>
              <a:buClrTx/>
              <a:buSzTx/>
              <a:buFont typeface="Wingdings" panose="05000000000000000000" pitchFamily="2" charset="2"/>
              <a:buChar char="Ø"/>
              <a:tabLst/>
              <a:defRPr/>
            </a:pP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Content</a:t>
            </a:r>
          </a:p>
          <a:p>
            <a:pPr marL="731543" marR="0" lvl="1" indent="-243848" algn="l" defTabSz="975390" rtl="0" eaLnBrk="1" fontAlgn="auto" latinLnBrk="0" hangingPunct="1">
              <a:lnSpc>
                <a:spcPct val="90000"/>
              </a:lnSpc>
              <a:spcBef>
                <a:spcPts val="533"/>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sysClr val="windowText" lastClr="000000"/>
                </a:solidFill>
                <a:effectLst/>
                <a:uLnTx/>
                <a:uFillTx/>
                <a:latin typeface="Calibri" panose="020F0502020204030204"/>
                <a:ea typeface="+mn-ea"/>
                <a:cs typeface="+mn-cs"/>
              </a:rPr>
              <a:t>A Study of Marriage </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Seeking to Better Understand</a:t>
            </a:r>
            <a:r>
              <a:rPr kumimoji="0" lang="en-US" sz="2800" b="1" i="0" u="none" strike="noStrike" kern="1200" cap="none" spc="0" normalizeH="0" noProof="0" dirty="0">
                <a:ln>
                  <a:noFill/>
                </a:ln>
                <a:solidFill>
                  <a:sysClr val="windowText" lastClr="000000"/>
                </a:solidFill>
                <a:effectLst/>
                <a:uLnTx/>
                <a:uFillTx/>
                <a:latin typeface="Calibri" panose="020F0502020204030204"/>
                <a:ea typeface="+mn-ea"/>
                <a:cs typeface="+mn-cs"/>
              </a:rPr>
              <a:t> God’s Purpose for Marriage and to Improve Our Marriages through Study &amp; Application</a:t>
            </a:r>
            <a:endParaRPr kumimoji="0" lang="en-US"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731543" marR="0" lvl="1" indent="-243848" algn="l" defTabSz="975390" rtl="0" eaLnBrk="1" fontAlgn="auto" latinLnBrk="0" hangingPunct="1">
              <a:lnSpc>
                <a:spcPct val="90000"/>
              </a:lnSpc>
              <a:spcBef>
                <a:spcPts val="533"/>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See Class Schedule</a:t>
            </a:r>
          </a:p>
        </p:txBody>
      </p:sp>
    </p:spTree>
    <p:extLst>
      <p:ext uri="{BB962C8B-B14F-4D97-AF65-F5344CB8AC3E}">
        <p14:creationId xmlns:p14="http://schemas.microsoft.com/office/powerpoint/2010/main" val="147891235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286AEE4-C87B-5968-0250-862A6FBD4DF5}"/>
              </a:ext>
            </a:extLst>
          </p:cNvPr>
          <p:cNvSpPr txBox="1"/>
          <p:nvPr/>
        </p:nvSpPr>
        <p:spPr>
          <a:xfrm>
            <a:off x="3911600" y="7374"/>
            <a:ext cx="4839786" cy="1015663"/>
          </a:xfrm>
          <a:prstGeom prst="rect">
            <a:avLst/>
          </a:prstGeom>
          <a:noFill/>
        </p:spPr>
        <p:txBody>
          <a:bodyPr wrap="none" rtlCol="0">
            <a:spAutoFit/>
          </a:bodyPr>
          <a:lstStyle/>
          <a:p>
            <a:r>
              <a:rPr lang="en-US" sz="6000" b="1" dirty="0">
                <a:solidFill>
                  <a:srgbClr val="002060"/>
                </a:solidFill>
              </a:rPr>
              <a:t>Class Schedule</a:t>
            </a:r>
          </a:p>
        </p:txBody>
      </p:sp>
      <p:pic>
        <p:nvPicPr>
          <p:cNvPr id="12" name="Picture 11">
            <a:extLst>
              <a:ext uri="{FF2B5EF4-FFF2-40B4-BE49-F238E27FC236}">
                <a16:creationId xmlns:a16="http://schemas.microsoft.com/office/drawing/2014/main" id="{818E3D92-0993-51C9-6584-C0AE9546E62C}"/>
              </a:ext>
            </a:extLst>
          </p:cNvPr>
          <p:cNvPicPr>
            <a:picLocks noChangeAspect="1"/>
          </p:cNvPicPr>
          <p:nvPr/>
        </p:nvPicPr>
        <p:blipFill>
          <a:blip r:embed="rId2"/>
          <a:stretch>
            <a:fillRect/>
          </a:stretch>
        </p:blipFill>
        <p:spPr>
          <a:xfrm>
            <a:off x="406400" y="1371600"/>
            <a:ext cx="11641521" cy="6096000"/>
          </a:xfrm>
          <a:prstGeom prst="rect">
            <a:avLst/>
          </a:prstGeom>
        </p:spPr>
      </p:pic>
    </p:spTree>
    <p:extLst>
      <p:ext uri="{BB962C8B-B14F-4D97-AF65-F5344CB8AC3E}">
        <p14:creationId xmlns:p14="http://schemas.microsoft.com/office/powerpoint/2010/main" val="72225989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286AEE4-C87B-5968-0250-862A6FBD4DF5}"/>
              </a:ext>
            </a:extLst>
          </p:cNvPr>
          <p:cNvSpPr txBox="1"/>
          <p:nvPr/>
        </p:nvSpPr>
        <p:spPr>
          <a:xfrm>
            <a:off x="3302000" y="152400"/>
            <a:ext cx="6823022" cy="1015663"/>
          </a:xfrm>
          <a:prstGeom prst="rect">
            <a:avLst/>
          </a:prstGeom>
          <a:noFill/>
        </p:spPr>
        <p:txBody>
          <a:bodyPr wrap="none" rtlCol="0">
            <a:spAutoFit/>
          </a:bodyPr>
          <a:lstStyle/>
          <a:p>
            <a:r>
              <a:rPr lang="en-US" sz="6000" b="1" dirty="0">
                <a:solidFill>
                  <a:srgbClr val="002060"/>
                </a:solidFill>
              </a:rPr>
              <a:t>Class Schedule, cont.</a:t>
            </a:r>
          </a:p>
        </p:txBody>
      </p:sp>
      <p:pic>
        <p:nvPicPr>
          <p:cNvPr id="3" name="Picture 2">
            <a:extLst>
              <a:ext uri="{FF2B5EF4-FFF2-40B4-BE49-F238E27FC236}">
                <a16:creationId xmlns:a16="http://schemas.microsoft.com/office/drawing/2014/main" id="{64FE703C-CC40-898A-84B5-01430050014B}"/>
              </a:ext>
            </a:extLst>
          </p:cNvPr>
          <p:cNvPicPr>
            <a:picLocks noChangeAspect="1"/>
          </p:cNvPicPr>
          <p:nvPr/>
        </p:nvPicPr>
        <p:blipFill>
          <a:blip r:embed="rId2"/>
          <a:stretch>
            <a:fillRect/>
          </a:stretch>
        </p:blipFill>
        <p:spPr>
          <a:xfrm>
            <a:off x="676463" y="1524000"/>
            <a:ext cx="11651873" cy="5696074"/>
          </a:xfrm>
          <a:prstGeom prst="rect">
            <a:avLst/>
          </a:prstGeom>
        </p:spPr>
      </p:pic>
    </p:spTree>
    <p:extLst>
      <p:ext uri="{BB962C8B-B14F-4D97-AF65-F5344CB8AC3E}">
        <p14:creationId xmlns:p14="http://schemas.microsoft.com/office/powerpoint/2010/main" val="211252636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60D7A5-633C-95AF-07B9-9D2413B1F6C3}"/>
              </a:ext>
            </a:extLst>
          </p:cNvPr>
          <p:cNvSpPr txBox="1"/>
          <p:nvPr/>
        </p:nvSpPr>
        <p:spPr>
          <a:xfrm>
            <a:off x="3378200" y="7374"/>
            <a:ext cx="7144263" cy="923330"/>
          </a:xfrm>
          <a:prstGeom prst="rect">
            <a:avLst/>
          </a:prstGeom>
          <a:noFill/>
        </p:spPr>
        <p:txBody>
          <a:bodyPr wrap="none" rtlCol="0">
            <a:spAutoFit/>
          </a:bodyPr>
          <a:lstStyle/>
          <a:p>
            <a:r>
              <a:rPr lang="en-US" sz="5400" b="1" dirty="0">
                <a:solidFill>
                  <a:srgbClr val="002060"/>
                </a:solidFill>
              </a:rPr>
              <a:t>Class Introduction, cont.</a:t>
            </a:r>
          </a:p>
        </p:txBody>
      </p:sp>
      <p:sp>
        <p:nvSpPr>
          <p:cNvPr id="6" name="Content Placeholder 2">
            <a:extLst>
              <a:ext uri="{FF2B5EF4-FFF2-40B4-BE49-F238E27FC236}">
                <a16:creationId xmlns:a16="http://schemas.microsoft.com/office/drawing/2014/main" id="{8B920A3E-BD2A-9F34-018C-4CEC50D5929E}"/>
              </a:ext>
            </a:extLst>
          </p:cNvPr>
          <p:cNvSpPr txBox="1">
            <a:spLocks/>
          </p:cNvSpPr>
          <p:nvPr/>
        </p:nvSpPr>
        <p:spPr>
          <a:xfrm>
            <a:off x="863600" y="762000"/>
            <a:ext cx="11582400" cy="7315200"/>
          </a:xfrm>
          <a:prstGeom prst="rect">
            <a:avLst/>
          </a:prstGeom>
        </p:spPr>
        <p:txBody>
          <a:bodyPr vert="horz" lIns="91440" tIns="45720" rIns="91440" bIns="45720" rtlCol="0">
            <a:normAutofit fontScale="92500"/>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43848" marR="0" lvl="0" indent="-243848" algn="l" defTabSz="975390" rtl="0" eaLnBrk="1" fontAlgn="auto" latinLnBrk="0" hangingPunct="1">
              <a:lnSpc>
                <a:spcPct val="90000"/>
              </a:lnSpc>
              <a:spcBef>
                <a:spcPts val="1067"/>
              </a:spcBef>
              <a:spcAft>
                <a:spcPts val="0"/>
              </a:spcAft>
              <a:buClrTx/>
              <a:buSzTx/>
              <a:buFont typeface="Wingdings" panose="05000000000000000000" pitchFamily="2" charset="2"/>
              <a:buChar char="Ø"/>
              <a:tabLst/>
              <a:defRPr/>
            </a:pPr>
            <a:r>
              <a:rPr kumimoji="0" lang="en-US" sz="35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Basis</a:t>
            </a:r>
          </a:p>
          <a:p>
            <a:pPr lvl="1" fontAlgn="auto">
              <a:spcBef>
                <a:spcPts val="1067"/>
              </a:spcBef>
              <a:spcAft>
                <a:spcPts val="0"/>
              </a:spcAft>
              <a:defRPr/>
            </a:pPr>
            <a:r>
              <a:rPr lang="en-US" sz="3000" b="1" dirty="0">
                <a:solidFill>
                  <a:sysClr val="windowText" lastClr="000000"/>
                </a:solidFill>
                <a:latin typeface="Calibri" panose="020F0502020204030204"/>
              </a:rPr>
              <a:t>Primarily Scripture: rules and principles from the Architect of marriage</a:t>
            </a:r>
          </a:p>
          <a:p>
            <a:pPr lvl="1" fontAlgn="auto">
              <a:spcBef>
                <a:spcPts val="1067"/>
              </a:spcBef>
              <a:spcAft>
                <a:spcPts val="0"/>
              </a:spcAft>
              <a:defRPr/>
            </a:pPr>
            <a:r>
              <a:rPr lang="en-US" sz="3000" b="1" dirty="0">
                <a:solidFill>
                  <a:sysClr val="windowText" lastClr="000000"/>
                </a:solidFill>
                <a:latin typeface="Calibri" panose="020F0502020204030204"/>
              </a:rPr>
              <a:t>Secondarily: learnings from our own marriages and personal studies as well as the experiences of others we have known or counselled</a:t>
            </a:r>
          </a:p>
          <a:p>
            <a:pPr marL="243848" marR="0" lvl="0" indent="-243848" algn="l" defTabSz="975390" rtl="0" eaLnBrk="1" fontAlgn="auto" latinLnBrk="0" hangingPunct="1">
              <a:lnSpc>
                <a:spcPct val="90000"/>
              </a:lnSpc>
              <a:spcBef>
                <a:spcPts val="1067"/>
              </a:spcBef>
              <a:spcAft>
                <a:spcPts val="0"/>
              </a:spcAft>
              <a:buClrTx/>
              <a:buSzTx/>
              <a:buFont typeface="Wingdings" panose="05000000000000000000" pitchFamily="2" charset="2"/>
              <a:buChar char="Ø"/>
              <a:tabLst/>
              <a:defRPr/>
            </a:pPr>
            <a:r>
              <a:rPr kumimoji="0" lang="en-US" sz="35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Approach</a:t>
            </a:r>
          </a:p>
          <a:p>
            <a:pPr marL="731543" marR="0" lvl="1" indent="-243848" algn="l" defTabSz="975390" rtl="0" eaLnBrk="1" fontAlgn="auto" latinLnBrk="0" hangingPunct="1">
              <a:lnSpc>
                <a:spcPct val="90000"/>
              </a:lnSpc>
              <a:spcBef>
                <a:spcPts val="533"/>
              </a:spcBef>
              <a:spcAft>
                <a:spcPts val="0"/>
              </a:spcAft>
              <a:buClrTx/>
              <a:buSzTx/>
              <a:buFont typeface="Arial" panose="020B0604020202020204" pitchFamily="34" charset="0"/>
              <a:buChar char="•"/>
              <a:tabLst/>
              <a:defRPr/>
            </a:pPr>
            <a:r>
              <a:rPr lang="en-US" sz="3000" b="1" dirty="0">
                <a:solidFill>
                  <a:sysClr val="windowText" lastClr="000000"/>
                </a:solidFill>
                <a:latin typeface="Calibri" panose="020F0502020204030204"/>
              </a:rPr>
              <a:t>A mix of lecture and class discussion</a:t>
            </a:r>
            <a:endParaRPr kumimoji="0" lang="en-US" sz="3000" b="1" i="0" u="none" strike="noStrike" kern="1200" cap="none" spc="0" normalizeH="0" baseline="0" noProof="0" dirty="0">
              <a:ln>
                <a:noFill/>
              </a:ln>
              <a:solidFill>
                <a:sysClr val="windowText" lastClr="000000"/>
              </a:solidFill>
              <a:effectLst/>
              <a:uLnTx/>
              <a:uFillTx/>
              <a:latin typeface="Calibri" panose="020F0502020204030204"/>
            </a:endParaRPr>
          </a:p>
          <a:p>
            <a:pPr marL="731543" marR="0" lvl="1" indent="-243848" algn="l" defTabSz="975390" rtl="0" eaLnBrk="1" fontAlgn="auto" latinLnBrk="0" hangingPunct="1">
              <a:lnSpc>
                <a:spcPct val="90000"/>
              </a:lnSpc>
              <a:spcBef>
                <a:spcPts val="533"/>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a:ln>
                  <a:noFill/>
                </a:ln>
                <a:solidFill>
                  <a:sysClr val="windowText" lastClr="000000"/>
                </a:solidFill>
                <a:effectLst/>
                <a:uLnTx/>
                <a:uFillTx/>
                <a:latin typeface="Calibri" panose="020F0502020204030204"/>
              </a:rPr>
              <a:t>Questions and</a:t>
            </a:r>
            <a:r>
              <a:rPr kumimoji="0" lang="en-US" sz="3000" b="1" i="0" u="none" strike="noStrike" kern="1200" cap="none" spc="0" normalizeH="0" noProof="0" dirty="0">
                <a:ln>
                  <a:noFill/>
                </a:ln>
                <a:solidFill>
                  <a:sysClr val="windowText" lastClr="000000"/>
                </a:solidFill>
                <a:effectLst/>
                <a:uLnTx/>
                <a:uFillTx/>
                <a:latin typeface="Calibri" panose="020F0502020204030204"/>
              </a:rPr>
              <a:t> comments are encouraged and expected</a:t>
            </a:r>
            <a:endParaRPr kumimoji="0" lang="en-US" sz="3000" b="1" i="0" u="none" strike="noStrike" kern="1200" cap="none" spc="0" normalizeH="0" baseline="0" noProof="0" dirty="0">
              <a:ln>
                <a:noFill/>
              </a:ln>
              <a:solidFill>
                <a:sysClr val="windowText" lastClr="000000"/>
              </a:solidFill>
              <a:effectLst/>
              <a:uLnTx/>
              <a:uFillTx/>
              <a:latin typeface="Calibri" panose="020F0502020204030204"/>
            </a:endParaRPr>
          </a:p>
          <a:p>
            <a:pPr marL="731543" marR="0" lvl="1" indent="-243848" algn="l" defTabSz="975390" rtl="0" eaLnBrk="1" fontAlgn="auto" latinLnBrk="0" hangingPunct="1">
              <a:lnSpc>
                <a:spcPct val="90000"/>
              </a:lnSpc>
              <a:spcBef>
                <a:spcPts val="533"/>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a:ln>
                  <a:noFill/>
                </a:ln>
                <a:solidFill>
                  <a:sysClr val="windowText" lastClr="000000"/>
                </a:solidFill>
                <a:effectLst/>
                <a:uLnTx/>
                <a:uFillTx/>
                <a:latin typeface="Calibri" panose="020F0502020204030204"/>
              </a:rPr>
              <a:t>Please submit any additional topics you would like to see discussed</a:t>
            </a:r>
          </a:p>
          <a:p>
            <a:pPr lvl="1" fontAlgn="auto">
              <a:spcBef>
                <a:spcPts val="1067"/>
              </a:spcBef>
              <a:spcAft>
                <a:spcPts val="0"/>
              </a:spcAft>
              <a:defRPr/>
            </a:pPr>
            <a:r>
              <a:rPr lang="en-US" sz="3000" b="1" dirty="0">
                <a:solidFill>
                  <a:sysClr val="windowText" lastClr="000000"/>
                </a:solidFill>
                <a:latin typeface="Calibri" panose="020F0502020204030204"/>
              </a:rPr>
              <a:t>We are open to revising the planned class schedule</a:t>
            </a:r>
          </a:p>
          <a:p>
            <a:pPr lvl="0" fontAlgn="auto">
              <a:spcAft>
                <a:spcPts val="0"/>
              </a:spcAft>
              <a:buFont typeface="Wingdings" panose="05000000000000000000" pitchFamily="2" charset="2"/>
              <a:buChar char="Ø"/>
              <a:defRPr/>
            </a:pPr>
            <a:r>
              <a:rPr lang="en-US" sz="3500" b="1" dirty="0">
                <a:solidFill>
                  <a:sysClr val="windowText" lastClr="000000"/>
                </a:solidFill>
                <a:latin typeface="Calibri" panose="020F0502020204030204"/>
              </a:rPr>
              <a:t>Expectations</a:t>
            </a:r>
          </a:p>
          <a:p>
            <a:pPr lvl="1" fontAlgn="auto">
              <a:spcAft>
                <a:spcPts val="0"/>
              </a:spcAft>
              <a:defRPr/>
            </a:pPr>
            <a:r>
              <a:rPr lang="en-US" sz="3000" b="1" dirty="0">
                <a:solidFill>
                  <a:sysClr val="windowText" lastClr="000000"/>
                </a:solidFill>
                <a:latin typeface="Calibri" panose="020F0502020204030204"/>
              </a:rPr>
              <a:t>Serious, adult topics will be discussed candidly</a:t>
            </a:r>
          </a:p>
          <a:p>
            <a:pPr lvl="1" fontAlgn="auto">
              <a:spcAft>
                <a:spcPts val="0"/>
              </a:spcAft>
              <a:defRPr/>
            </a:pPr>
            <a:r>
              <a:rPr lang="en-US" sz="3000" b="1" dirty="0">
                <a:solidFill>
                  <a:sysClr val="windowText" lastClr="000000"/>
                </a:solidFill>
                <a:latin typeface="Calibri" panose="020F0502020204030204"/>
              </a:rPr>
              <a:t>The class environment will be one where everyone feels comfortable participating</a:t>
            </a:r>
          </a:p>
          <a:p>
            <a:pPr lvl="1" fontAlgn="auto">
              <a:spcAft>
                <a:spcPts val="0"/>
              </a:spcAft>
              <a:defRPr/>
            </a:pPr>
            <a:r>
              <a:rPr lang="en-US" sz="3000" b="1" dirty="0">
                <a:solidFill>
                  <a:sysClr val="windowText" lastClr="000000"/>
                </a:solidFill>
                <a:latin typeface="Calibri" panose="020F0502020204030204"/>
              </a:rPr>
              <a:t>Safe, loving and confidential discussion will be promoted</a:t>
            </a:r>
          </a:p>
          <a:p>
            <a:pPr fontAlgn="auto">
              <a:spcAft>
                <a:spcPts val="0"/>
              </a:spcAft>
              <a:buFont typeface="Wingdings" panose="05000000000000000000" pitchFamily="2" charset="2"/>
              <a:buChar char="Ø"/>
              <a:defRPr/>
            </a:pPr>
            <a:r>
              <a:rPr lang="en-US" sz="3427" b="1" dirty="0">
                <a:solidFill>
                  <a:sysClr val="windowText" lastClr="000000"/>
                </a:solidFill>
                <a:latin typeface="Calibri" panose="020F0502020204030204"/>
              </a:rPr>
              <a:t>Commit to self improvement (not trying to improve your spouse)</a:t>
            </a:r>
          </a:p>
        </p:txBody>
      </p:sp>
    </p:spTree>
    <p:extLst>
      <p:ext uri="{BB962C8B-B14F-4D97-AF65-F5344CB8AC3E}">
        <p14:creationId xmlns:p14="http://schemas.microsoft.com/office/powerpoint/2010/main" val="27028649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1000"/>
                                        <p:tgtEl>
                                          <p:spTgt spid="6">
                                            <p:txEl>
                                              <p:pRg st="3" end="3"/>
                                            </p:txEl>
                                          </p:spTgt>
                                        </p:tgtEl>
                                      </p:cBhvr>
                                    </p:animEffect>
                                    <p:anim calcmode="lin" valueType="num">
                                      <p:cBhvr>
                                        <p:cTn id="2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1000"/>
                                        <p:tgtEl>
                                          <p:spTgt spid="6">
                                            <p:txEl>
                                              <p:pRg st="4" end="4"/>
                                            </p:txEl>
                                          </p:spTgt>
                                        </p:tgtEl>
                                      </p:cBhvr>
                                    </p:animEffect>
                                    <p:anim calcmode="lin" valueType="num">
                                      <p:cBhvr>
                                        <p:cTn id="3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txEl>
                                              <p:pRg st="5" end="5"/>
                                            </p:txEl>
                                          </p:spTgt>
                                        </p:tgtEl>
                                        <p:attrNameLst>
                                          <p:attrName>style.visibility</p:attrName>
                                        </p:attrNameLst>
                                      </p:cBhvr>
                                      <p:to>
                                        <p:strVal val="visible"/>
                                      </p:to>
                                    </p:set>
                                    <p:animEffect transition="in" filter="fade">
                                      <p:cBhvr>
                                        <p:cTn id="38" dur="1000"/>
                                        <p:tgtEl>
                                          <p:spTgt spid="6">
                                            <p:txEl>
                                              <p:pRg st="5" end="5"/>
                                            </p:txEl>
                                          </p:spTgt>
                                        </p:tgtEl>
                                      </p:cBhvr>
                                    </p:animEffect>
                                    <p:anim calcmode="lin" valueType="num">
                                      <p:cBhvr>
                                        <p:cTn id="3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animEffect transition="in" filter="fade">
                                      <p:cBhvr>
                                        <p:cTn id="45" dur="1000"/>
                                        <p:tgtEl>
                                          <p:spTgt spid="6">
                                            <p:txEl>
                                              <p:pRg st="6" end="6"/>
                                            </p:txEl>
                                          </p:spTgt>
                                        </p:tgtEl>
                                      </p:cBhvr>
                                    </p:animEffect>
                                    <p:anim calcmode="lin" valueType="num">
                                      <p:cBhvr>
                                        <p:cTn id="46"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6">
                                            <p:txEl>
                                              <p:pRg st="7" end="7"/>
                                            </p:txEl>
                                          </p:spTgt>
                                        </p:tgtEl>
                                        <p:attrNameLst>
                                          <p:attrName>style.visibility</p:attrName>
                                        </p:attrNameLst>
                                      </p:cBhvr>
                                      <p:to>
                                        <p:strVal val="visible"/>
                                      </p:to>
                                    </p:set>
                                    <p:animEffect transition="in" filter="fade">
                                      <p:cBhvr>
                                        <p:cTn id="52" dur="1000"/>
                                        <p:tgtEl>
                                          <p:spTgt spid="6">
                                            <p:txEl>
                                              <p:pRg st="7" end="7"/>
                                            </p:txEl>
                                          </p:spTgt>
                                        </p:tgtEl>
                                      </p:cBhvr>
                                    </p:animEffect>
                                    <p:anim calcmode="lin" valueType="num">
                                      <p:cBhvr>
                                        <p:cTn id="53"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6">
                                            <p:txEl>
                                              <p:pRg st="8" end="8"/>
                                            </p:txEl>
                                          </p:spTgt>
                                        </p:tgtEl>
                                        <p:attrNameLst>
                                          <p:attrName>style.visibility</p:attrName>
                                        </p:attrNameLst>
                                      </p:cBhvr>
                                      <p:to>
                                        <p:strVal val="visible"/>
                                      </p:to>
                                    </p:set>
                                    <p:animEffect transition="in" filter="fade">
                                      <p:cBhvr>
                                        <p:cTn id="59" dur="1000"/>
                                        <p:tgtEl>
                                          <p:spTgt spid="6">
                                            <p:txEl>
                                              <p:pRg st="8" end="8"/>
                                            </p:txEl>
                                          </p:spTgt>
                                        </p:tgtEl>
                                      </p:cBhvr>
                                    </p:animEffect>
                                    <p:anim calcmode="lin" valueType="num">
                                      <p:cBhvr>
                                        <p:cTn id="60"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6">
                                            <p:txEl>
                                              <p:pRg st="8" end="8"/>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
                                            <p:txEl>
                                              <p:pRg st="9" end="9"/>
                                            </p:txEl>
                                          </p:spTgt>
                                        </p:tgtEl>
                                        <p:attrNameLst>
                                          <p:attrName>style.visibility</p:attrName>
                                        </p:attrNameLst>
                                      </p:cBhvr>
                                      <p:to>
                                        <p:strVal val="visible"/>
                                      </p:to>
                                    </p:set>
                                    <p:animEffect transition="in" filter="fade">
                                      <p:cBhvr>
                                        <p:cTn id="64" dur="1000"/>
                                        <p:tgtEl>
                                          <p:spTgt spid="6">
                                            <p:txEl>
                                              <p:pRg st="9" end="9"/>
                                            </p:txEl>
                                          </p:spTgt>
                                        </p:tgtEl>
                                      </p:cBhvr>
                                    </p:animEffect>
                                    <p:anim calcmode="lin" valueType="num">
                                      <p:cBhvr>
                                        <p:cTn id="65"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66"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6">
                                            <p:txEl>
                                              <p:pRg st="10" end="10"/>
                                            </p:txEl>
                                          </p:spTgt>
                                        </p:tgtEl>
                                        <p:attrNameLst>
                                          <p:attrName>style.visibility</p:attrName>
                                        </p:attrNameLst>
                                      </p:cBhvr>
                                      <p:to>
                                        <p:strVal val="visible"/>
                                      </p:to>
                                    </p:set>
                                    <p:animEffect transition="in" filter="fade">
                                      <p:cBhvr>
                                        <p:cTn id="71" dur="1000"/>
                                        <p:tgtEl>
                                          <p:spTgt spid="6">
                                            <p:txEl>
                                              <p:pRg st="10" end="10"/>
                                            </p:txEl>
                                          </p:spTgt>
                                        </p:tgtEl>
                                      </p:cBhvr>
                                    </p:animEffect>
                                    <p:anim calcmode="lin" valueType="num">
                                      <p:cBhvr>
                                        <p:cTn id="72"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73"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6">
                                            <p:txEl>
                                              <p:pRg st="11" end="11"/>
                                            </p:txEl>
                                          </p:spTgt>
                                        </p:tgtEl>
                                        <p:attrNameLst>
                                          <p:attrName>style.visibility</p:attrName>
                                        </p:attrNameLst>
                                      </p:cBhvr>
                                      <p:to>
                                        <p:strVal val="visible"/>
                                      </p:to>
                                    </p:set>
                                    <p:animEffect transition="in" filter="fade">
                                      <p:cBhvr>
                                        <p:cTn id="78" dur="1000"/>
                                        <p:tgtEl>
                                          <p:spTgt spid="6">
                                            <p:txEl>
                                              <p:pRg st="11" end="11"/>
                                            </p:txEl>
                                          </p:spTgt>
                                        </p:tgtEl>
                                      </p:cBhvr>
                                    </p:animEffect>
                                    <p:anim calcmode="lin" valueType="num">
                                      <p:cBhvr>
                                        <p:cTn id="79"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80"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6">
                                            <p:txEl>
                                              <p:pRg st="12" end="12"/>
                                            </p:txEl>
                                          </p:spTgt>
                                        </p:tgtEl>
                                        <p:attrNameLst>
                                          <p:attrName>style.visibility</p:attrName>
                                        </p:attrNameLst>
                                      </p:cBhvr>
                                      <p:to>
                                        <p:strVal val="visible"/>
                                      </p:to>
                                    </p:set>
                                    <p:animEffect transition="in" filter="fade">
                                      <p:cBhvr>
                                        <p:cTn id="85" dur="1000"/>
                                        <p:tgtEl>
                                          <p:spTgt spid="6">
                                            <p:txEl>
                                              <p:pRg st="12" end="12"/>
                                            </p:txEl>
                                          </p:spTgt>
                                        </p:tgtEl>
                                      </p:cBhvr>
                                    </p:animEffect>
                                    <p:anim calcmode="lin" valueType="num">
                                      <p:cBhvr>
                                        <p:cTn id="86"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87" dur="1000" fill="hold"/>
                                        <p:tgtEl>
                                          <p:spTgt spid="6">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F0DF5-3F18-8B6C-86D2-FD01FC97A8F0}"/>
              </a:ext>
            </a:extLst>
          </p:cNvPr>
          <p:cNvSpPr>
            <a:spLocks noGrp="1"/>
          </p:cNvSpPr>
          <p:nvPr>
            <p:ph type="title"/>
          </p:nvPr>
        </p:nvSpPr>
        <p:spPr>
          <a:xfrm>
            <a:off x="939800" y="783713"/>
            <a:ext cx="11430000" cy="2789903"/>
          </a:xfrm>
        </p:spPr>
        <p:txBody>
          <a:bodyPr/>
          <a:lstStyle/>
          <a:p>
            <a:r>
              <a:rPr lang="en-US" dirty="0">
                <a:solidFill>
                  <a:srgbClr val="7030A0"/>
                </a:solidFill>
              </a:rPr>
              <a:t>Class Member</a:t>
            </a:r>
            <a:br>
              <a:rPr lang="en-US" dirty="0">
                <a:solidFill>
                  <a:srgbClr val="7030A0"/>
                </a:solidFill>
              </a:rPr>
            </a:br>
            <a:r>
              <a:rPr lang="en-US" dirty="0">
                <a:solidFill>
                  <a:srgbClr val="7030A0"/>
                </a:solidFill>
              </a:rPr>
              <a:t>Introductions</a:t>
            </a:r>
          </a:p>
        </p:txBody>
      </p:sp>
      <p:sp>
        <p:nvSpPr>
          <p:cNvPr id="4" name="TextBox 3">
            <a:extLst>
              <a:ext uri="{FF2B5EF4-FFF2-40B4-BE49-F238E27FC236}">
                <a16:creationId xmlns:a16="http://schemas.microsoft.com/office/drawing/2014/main" id="{EB101DEF-195F-575C-B29D-DD61F58C0C33}"/>
              </a:ext>
            </a:extLst>
          </p:cNvPr>
          <p:cNvSpPr txBox="1"/>
          <p:nvPr/>
        </p:nvSpPr>
        <p:spPr>
          <a:xfrm>
            <a:off x="547083" y="3886200"/>
            <a:ext cx="11670317" cy="3139321"/>
          </a:xfrm>
          <a:prstGeom prst="rect">
            <a:avLst/>
          </a:prstGeom>
          <a:noFill/>
        </p:spPr>
        <p:txBody>
          <a:bodyPr wrap="square" rtlCol="0">
            <a:spAutoFit/>
          </a:bodyPr>
          <a:lstStyle/>
          <a:p>
            <a:pPr marL="571500" indent="-571500">
              <a:buFont typeface="Arial" panose="020B0604020202020204" pitchFamily="34" charset="0"/>
              <a:buChar char="•"/>
            </a:pPr>
            <a:r>
              <a:rPr lang="en-US" b="1" dirty="0">
                <a:solidFill>
                  <a:schemeClr val="accent1"/>
                </a:solidFill>
                <a:latin typeface="Arial" panose="020B0604020202020204" pitchFamily="34" charset="0"/>
                <a:cs typeface="Arial" panose="020B0604020202020204" pitchFamily="34" charset="0"/>
              </a:rPr>
              <a:t>Name, how long a Christian?</a:t>
            </a:r>
          </a:p>
          <a:p>
            <a:pPr marL="571500" indent="-571500">
              <a:buFont typeface="Arial" panose="020B0604020202020204" pitchFamily="34" charset="0"/>
              <a:buChar char="•"/>
            </a:pPr>
            <a:r>
              <a:rPr lang="en-US" b="1" dirty="0">
                <a:solidFill>
                  <a:schemeClr val="accent1"/>
                </a:solidFill>
                <a:latin typeface="Arial" panose="020B0604020202020204" pitchFamily="34" charset="0"/>
                <a:cs typeface="Arial" panose="020B0604020202020204" pitchFamily="34" charset="0"/>
              </a:rPr>
              <a:t>If Married, how long married?</a:t>
            </a:r>
          </a:p>
          <a:p>
            <a:pPr marL="571500" indent="-571500">
              <a:buFont typeface="Arial" panose="020B0604020202020204" pitchFamily="34" charset="0"/>
              <a:buChar char="•"/>
            </a:pPr>
            <a:r>
              <a:rPr lang="en-US" b="1" dirty="0">
                <a:solidFill>
                  <a:schemeClr val="accent1"/>
                </a:solidFill>
                <a:latin typeface="Arial" panose="020B0604020202020204" pitchFamily="34" charset="0"/>
                <a:cs typeface="Arial" panose="020B0604020202020204" pitchFamily="34" charset="0"/>
              </a:rPr>
              <a:t>Answers to “seed questions”</a:t>
            </a:r>
          </a:p>
          <a:p>
            <a:pPr marL="1028700" lvl="1" indent="-571500">
              <a:buFont typeface="Courier New" panose="02070309020205020404" pitchFamily="49" charset="0"/>
              <a:buChar char="o"/>
            </a:pPr>
            <a:r>
              <a:rPr lang="en-US" sz="3600" b="1" dirty="0">
                <a:solidFill>
                  <a:schemeClr val="accent1"/>
                </a:solidFill>
                <a:latin typeface="Arial" panose="020B0604020202020204" pitchFamily="34" charset="0"/>
                <a:cs typeface="Arial" panose="020B0604020202020204" pitchFamily="34" charset="0"/>
              </a:rPr>
              <a:t>e.g. How would you complete? “Marriage </a:t>
            </a:r>
          </a:p>
          <a:p>
            <a:pPr lvl="1"/>
            <a:r>
              <a:rPr lang="en-US" sz="3600" b="1" dirty="0">
                <a:solidFill>
                  <a:schemeClr val="accent1"/>
                </a:solidFill>
                <a:latin typeface="Arial" panose="020B0604020202020204" pitchFamily="34" charset="0"/>
                <a:cs typeface="Arial" panose="020B0604020202020204" pitchFamily="34" charset="0"/>
              </a:rPr>
              <a:t>is _____________” </a:t>
            </a:r>
          </a:p>
        </p:txBody>
      </p:sp>
    </p:spTree>
    <p:extLst>
      <p:ext uri="{BB962C8B-B14F-4D97-AF65-F5344CB8AC3E}">
        <p14:creationId xmlns:p14="http://schemas.microsoft.com/office/powerpoint/2010/main" val="166487683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6606" y="66678"/>
            <a:ext cx="11430000" cy="1066801"/>
          </a:xfrm>
        </p:spPr>
        <p:txBody>
          <a:bodyPr/>
          <a:lstStyle/>
          <a:p>
            <a:pPr eaLnBrk="1" hangingPunct="1">
              <a:defRPr/>
            </a:pPr>
            <a:r>
              <a:rPr lang="en-US" sz="5400" b="1" dirty="0">
                <a:solidFill>
                  <a:srgbClr val="7030A0"/>
                </a:solidFill>
                <a:effectLst>
                  <a:outerShdw blurRad="38100" dist="38100" dir="2700000" algn="tl">
                    <a:srgbClr val="C0C0C0"/>
                  </a:outerShdw>
                </a:effectLst>
                <a:latin typeface="Arial" panose="020B0604020202020204" pitchFamily="34" charset="0"/>
                <a:cs typeface="Arial" panose="020B0604020202020204" pitchFamily="34" charset="0"/>
              </a:rPr>
              <a:t>The Context for Marriage Today</a:t>
            </a:r>
          </a:p>
        </p:txBody>
      </p:sp>
      <p:graphicFrame>
        <p:nvGraphicFramePr>
          <p:cNvPr id="2" name="Table 2">
            <a:extLst>
              <a:ext uri="{FF2B5EF4-FFF2-40B4-BE49-F238E27FC236}">
                <a16:creationId xmlns:a16="http://schemas.microsoft.com/office/drawing/2014/main" id="{16C850EE-1E69-0DB4-4FC8-59488FF12898}"/>
              </a:ext>
            </a:extLst>
          </p:cNvPr>
          <p:cNvGraphicFramePr>
            <a:graphicFrameLocks noGrp="1"/>
          </p:cNvGraphicFramePr>
          <p:nvPr>
            <p:extLst>
              <p:ext uri="{D42A27DB-BD31-4B8C-83A1-F6EECF244321}">
                <p14:modId xmlns:p14="http://schemas.microsoft.com/office/powerpoint/2010/main" val="880410081"/>
              </p:ext>
            </p:extLst>
          </p:nvPr>
        </p:nvGraphicFramePr>
        <p:xfrm>
          <a:off x="1168400" y="1133479"/>
          <a:ext cx="10469564" cy="6787009"/>
        </p:xfrm>
        <a:graphic>
          <a:graphicData uri="http://schemas.openxmlformats.org/drawingml/2006/table">
            <a:tbl>
              <a:tblPr firstRow="1" bandRow="1">
                <a:tableStyleId>{5C22544A-7EE6-4342-B048-85BDC9FD1C3A}</a:tableStyleId>
              </a:tblPr>
              <a:tblGrid>
                <a:gridCol w="5234782">
                  <a:extLst>
                    <a:ext uri="{9D8B030D-6E8A-4147-A177-3AD203B41FA5}">
                      <a16:colId xmlns:a16="http://schemas.microsoft.com/office/drawing/2014/main" val="1465893072"/>
                    </a:ext>
                  </a:extLst>
                </a:gridCol>
                <a:gridCol w="5234782">
                  <a:extLst>
                    <a:ext uri="{9D8B030D-6E8A-4147-A177-3AD203B41FA5}">
                      <a16:colId xmlns:a16="http://schemas.microsoft.com/office/drawing/2014/main" val="1423692377"/>
                    </a:ext>
                  </a:extLst>
                </a:gridCol>
              </a:tblGrid>
              <a:tr h="1051533">
                <a:tc>
                  <a:txBody>
                    <a:bodyPr/>
                    <a:lstStyle>
                      <a:lvl1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1pPr>
                      <a:lvl2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2pPr>
                      <a:lvl3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3pPr>
                      <a:lvl4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4pPr>
                      <a:lvl5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5pPr>
                      <a:lvl6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6pPr>
                      <a:lvl7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7pPr>
                      <a:lvl8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8pPr>
                      <a:lvl9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sz="3600" b="1" i="0" u="none" strike="noStrike" cap="none" normalizeH="0" baseline="0" dirty="0">
                          <a:ln>
                            <a:noFill/>
                          </a:ln>
                          <a:solidFill>
                            <a:srgbClr val="FF0000"/>
                          </a:solidFill>
                          <a:effectLst/>
                          <a:latin typeface="Cochin" charset="0"/>
                          <a:ea typeface="ヒラギノ明朝 ProN W3" charset="0"/>
                          <a:cs typeface="ヒラギノ明朝 ProN W3" charset="0"/>
                          <a:sym typeface="Cochin" charset="0"/>
                        </a:rPr>
                        <a:t>DECLINING / POSTPONED</a:t>
                      </a:r>
                    </a:p>
                  </a:txBody>
                  <a:tcPr marL="50800" marR="50800" marT="50800" marB="50800" anchor="ctr" horzOverflow="overflow"/>
                </a:tc>
                <a:tc>
                  <a:txBody>
                    <a:bodyPr/>
                    <a:lstStyle>
                      <a:lvl1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1pPr>
                      <a:lvl2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2pPr>
                      <a:lvl3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3pPr>
                      <a:lvl4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4pPr>
                      <a:lvl5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5pPr>
                      <a:lvl6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6pPr>
                      <a:lvl7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7pPr>
                      <a:lvl8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8pPr>
                      <a:lvl9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sz="3600" b="1" i="0" u="none" strike="noStrike" cap="none" normalizeH="0" baseline="0" dirty="0">
                          <a:ln>
                            <a:noFill/>
                          </a:ln>
                          <a:solidFill>
                            <a:srgbClr val="00B050"/>
                          </a:solidFill>
                          <a:effectLst/>
                          <a:latin typeface="Cochin" charset="0"/>
                          <a:ea typeface="ヒラギノ明朝 ProN W3" charset="0"/>
                          <a:cs typeface="ヒラギノ明朝 ProN W3" charset="0"/>
                          <a:sym typeface="Cochin" charset="0"/>
                        </a:rPr>
                        <a:t>“SURPRISING” GOODNESS</a:t>
                      </a:r>
                    </a:p>
                  </a:txBody>
                  <a:tcPr marL="50800" marR="50800" marT="50800" marB="50800" anchor="ctr" horzOverflow="overflow"/>
                </a:tc>
                <a:extLst>
                  <a:ext uri="{0D108BD9-81ED-4DB2-BD59-A6C34878D82A}">
                    <a16:rowId xmlns:a16="http://schemas.microsoft.com/office/drawing/2014/main" val="1720965203"/>
                  </a:ext>
                </a:extLst>
              </a:tr>
              <a:tr h="829151">
                <a:tc>
                  <a:txBody>
                    <a:bodyPr/>
                    <a:lstStyle>
                      <a:lvl1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1pPr>
                      <a:lvl2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2pPr>
                      <a:lvl3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3pPr>
                      <a:lvl4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4pPr>
                      <a:lvl5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5pPr>
                      <a:lvl6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6pPr>
                      <a:lvl7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7pPr>
                      <a:lvl8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8pPr>
                      <a:lvl9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sz="2400" b="1" i="0" u="none" strike="noStrike" cap="none" normalizeH="0" baseline="0" dirty="0">
                          <a:ln>
                            <a:noFill/>
                          </a:ln>
                          <a:solidFill>
                            <a:srgbClr val="002060"/>
                          </a:solidFill>
                          <a:effectLst/>
                          <a:latin typeface="Arial" panose="020B0604020202020204" pitchFamily="34" charset="0"/>
                          <a:ea typeface="ヒラギノ明朝 ProN W3" charset="0"/>
                          <a:cs typeface="Arial" panose="020B0604020202020204" pitchFamily="34" charset="0"/>
                          <a:sym typeface="Cochin" charset="0"/>
                        </a:rPr>
                        <a:t>Since 1960, divorce rate doubled</a:t>
                      </a:r>
                    </a:p>
                  </a:txBody>
                  <a:tcPr marL="50800" marR="50800" marT="50800" marB="50800" anchor="ctr" horzOverflow="overflow"/>
                </a:tc>
                <a:tc>
                  <a:txBody>
                    <a:bodyPr/>
                    <a:lstStyle>
                      <a:lvl1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1pPr>
                      <a:lvl2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2pPr>
                      <a:lvl3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3pPr>
                      <a:lvl4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4pPr>
                      <a:lvl5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5pPr>
                      <a:lvl6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6pPr>
                      <a:lvl7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7pPr>
                      <a:lvl8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8pPr>
                      <a:lvl9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sz="2400" b="1" i="0" u="none" strike="noStrike" cap="none" normalizeH="0" baseline="0" dirty="0">
                          <a:ln>
                            <a:noFill/>
                          </a:ln>
                          <a:solidFill>
                            <a:srgbClr val="002060"/>
                          </a:solidFill>
                          <a:effectLst/>
                          <a:latin typeface="Arial" panose="020B0604020202020204" pitchFamily="34" charset="0"/>
                          <a:ea typeface="ヒラギノ明朝 ProN W3" charset="0"/>
                          <a:cs typeface="Arial" panose="020B0604020202020204" pitchFamily="34" charset="0"/>
                          <a:sym typeface="Cochin" charset="0"/>
                        </a:rPr>
                        <a:t>Married people have greater physical and mental health</a:t>
                      </a:r>
                    </a:p>
                  </a:txBody>
                  <a:tcPr marL="50800" marR="50800" marT="50800" marB="50800" anchor="ctr" horzOverflow="overflow"/>
                </a:tc>
                <a:extLst>
                  <a:ext uri="{0D108BD9-81ED-4DB2-BD59-A6C34878D82A}">
                    <a16:rowId xmlns:a16="http://schemas.microsoft.com/office/drawing/2014/main" val="1813701094"/>
                  </a:ext>
                </a:extLst>
              </a:tr>
              <a:tr h="829151">
                <a:tc>
                  <a:txBody>
                    <a:bodyPr/>
                    <a:lstStyle>
                      <a:lvl1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1pPr>
                      <a:lvl2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2pPr>
                      <a:lvl3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3pPr>
                      <a:lvl4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4pPr>
                      <a:lvl5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5pPr>
                      <a:lvl6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6pPr>
                      <a:lvl7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7pPr>
                      <a:lvl8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8pPr>
                      <a:lvl9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sz="2400" b="1" i="0" u="none" strike="noStrike" cap="none" normalizeH="0" baseline="0" dirty="0">
                          <a:ln>
                            <a:noFill/>
                          </a:ln>
                          <a:solidFill>
                            <a:srgbClr val="002060"/>
                          </a:solidFill>
                          <a:effectLst/>
                          <a:latin typeface="Arial" panose="020B0604020202020204" pitchFamily="34" charset="0"/>
                          <a:ea typeface="ヒラギノ明朝 ProN W3" charset="0"/>
                          <a:cs typeface="Arial" panose="020B0604020202020204" pitchFamily="34" charset="0"/>
                          <a:sym typeface="Cochin" charset="0"/>
                        </a:rPr>
                        <a:t>In 1970, 89% of births to married parents, 1990: 72%, 2016: 60%</a:t>
                      </a:r>
                    </a:p>
                  </a:txBody>
                  <a:tcPr marL="50800" marR="50800" marT="50800" marB="50800" anchor="ctr" horzOverflow="overflow"/>
                </a:tc>
                <a:tc>
                  <a:txBody>
                    <a:bodyPr/>
                    <a:lstStyle>
                      <a:lvl1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1pPr>
                      <a:lvl2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2pPr>
                      <a:lvl3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3pPr>
                      <a:lvl4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4pPr>
                      <a:lvl5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5pPr>
                      <a:lvl6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6pPr>
                      <a:lvl7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7pPr>
                      <a:lvl8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8pPr>
                      <a:lvl9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sz="2400" b="1" i="0" u="none" strike="noStrike" cap="none" normalizeH="0" baseline="0" dirty="0">
                          <a:ln>
                            <a:noFill/>
                          </a:ln>
                          <a:solidFill>
                            <a:srgbClr val="002060"/>
                          </a:solidFill>
                          <a:effectLst/>
                          <a:latin typeface="Arial" panose="020B0604020202020204" pitchFamily="34" charset="0"/>
                          <a:ea typeface="ヒラギノ明朝 ProN W3" charset="0"/>
                          <a:cs typeface="Arial" panose="020B0604020202020204" pitchFamily="34" charset="0"/>
                          <a:sym typeface="Cochin" charset="0"/>
                        </a:rPr>
                        <a:t>Married people have 75% more wealth at retirement</a:t>
                      </a:r>
                    </a:p>
                  </a:txBody>
                  <a:tcPr marL="50800" marR="50800" marT="50800" marB="50800" anchor="ctr" horzOverflow="overflow"/>
                </a:tc>
                <a:extLst>
                  <a:ext uri="{0D108BD9-81ED-4DB2-BD59-A6C34878D82A}">
                    <a16:rowId xmlns:a16="http://schemas.microsoft.com/office/drawing/2014/main" val="2282243526"/>
                  </a:ext>
                </a:extLst>
              </a:tr>
              <a:tr h="1193168">
                <a:tc>
                  <a:txBody>
                    <a:bodyPr/>
                    <a:lstStyle>
                      <a:lvl1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1pPr>
                      <a:lvl2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2pPr>
                      <a:lvl3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3pPr>
                      <a:lvl4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4pPr>
                      <a:lvl5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5pPr>
                      <a:lvl6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6pPr>
                      <a:lvl7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7pPr>
                      <a:lvl8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8pPr>
                      <a:lvl9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sz="2400" b="1" i="0" u="none" strike="noStrike" cap="none" normalizeH="0" baseline="0" dirty="0">
                          <a:ln>
                            <a:noFill/>
                          </a:ln>
                          <a:solidFill>
                            <a:srgbClr val="002060"/>
                          </a:solidFill>
                          <a:effectLst/>
                          <a:latin typeface="Arial" panose="020B0604020202020204" pitchFamily="34" charset="0"/>
                          <a:ea typeface="ヒラギノ明朝 ProN W3" charset="0"/>
                          <a:cs typeface="Arial" panose="020B0604020202020204" pitchFamily="34" charset="0"/>
                          <a:sym typeface="Cochin" charset="0"/>
                        </a:rPr>
                        <a:t>In 1960, 72% of adults were married, in 2008: 50%, 2022: 45%</a:t>
                      </a:r>
                    </a:p>
                  </a:txBody>
                  <a:tcPr marL="50800" marR="50800" marT="50800" marB="50800" anchor="ctr" horzOverflow="overflow"/>
                </a:tc>
                <a:tc>
                  <a:txBody>
                    <a:bodyPr/>
                    <a:lstStyle>
                      <a:lvl1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1pPr>
                      <a:lvl2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2pPr>
                      <a:lvl3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3pPr>
                      <a:lvl4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4pPr>
                      <a:lvl5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5pPr>
                      <a:lvl6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6pPr>
                      <a:lvl7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7pPr>
                      <a:lvl8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8pPr>
                      <a:lvl9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sz="2400" b="1" i="0" u="none" strike="noStrike" cap="none" normalizeH="0" baseline="0" dirty="0">
                          <a:ln>
                            <a:noFill/>
                          </a:ln>
                          <a:solidFill>
                            <a:srgbClr val="002060"/>
                          </a:solidFill>
                          <a:effectLst/>
                          <a:latin typeface="Arial" panose="020B0604020202020204" pitchFamily="34" charset="0"/>
                          <a:ea typeface="ヒラギノ明朝 ProN W3" charset="0"/>
                          <a:cs typeface="Arial" panose="020B0604020202020204" pitchFamily="34" charset="0"/>
                          <a:sym typeface="Cochin" charset="0"/>
                        </a:rPr>
                        <a:t>Married men earn 10-40% more than single men with same education and jobs</a:t>
                      </a:r>
                    </a:p>
                  </a:txBody>
                  <a:tcPr marL="50800" marR="50800" marT="50800" marB="50800" anchor="ctr" horzOverflow="overflow"/>
                </a:tc>
                <a:extLst>
                  <a:ext uri="{0D108BD9-81ED-4DB2-BD59-A6C34878D82A}">
                    <a16:rowId xmlns:a16="http://schemas.microsoft.com/office/drawing/2014/main" val="3840956676"/>
                  </a:ext>
                </a:extLst>
              </a:tr>
              <a:tr h="1350668">
                <a:tc>
                  <a:txBody>
                    <a:bodyPr/>
                    <a:lstStyle>
                      <a:lvl1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1pPr>
                      <a:lvl2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2pPr>
                      <a:lvl3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3pPr>
                      <a:lvl4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4pPr>
                      <a:lvl5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5pPr>
                      <a:lvl6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6pPr>
                      <a:lvl7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7pPr>
                      <a:lvl8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8pPr>
                      <a:lvl9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ヒラギノ明朝 ProN W3" charset="0"/>
                          <a:cs typeface="Arial" panose="020B0604020202020204" pitchFamily="34" charset="0"/>
                          <a:sym typeface="Cochin" charset="0"/>
                        </a:rPr>
                        <a:t>1960’s, Median age for first marriage: 23 men / 20 women, </a:t>
                      </a:r>
                    </a:p>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ヒラギノ明朝 ProN W3" charset="0"/>
                          <a:cs typeface="Arial" panose="020B0604020202020204" pitchFamily="34" charset="0"/>
                          <a:sym typeface="Cochin" charset="0"/>
                        </a:rPr>
                        <a:t>        In 2016: 30 men / 28 women</a:t>
                      </a:r>
                      <a:endParaRPr kumimoji="0" lang="en-US" sz="3600" b="1" i="0" u="none" strike="noStrike" cap="none" normalizeH="0" baseline="0" dirty="0">
                        <a:ln>
                          <a:noFill/>
                        </a:ln>
                        <a:solidFill>
                          <a:srgbClr val="002060"/>
                        </a:solidFill>
                        <a:effectLst/>
                        <a:latin typeface="Cochin" charset="0"/>
                        <a:ea typeface="ヒラギノ明朝 ProN W3" charset="0"/>
                        <a:cs typeface="ヒラギノ明朝 ProN W3" charset="0"/>
                        <a:sym typeface="Cochin" charset="0"/>
                      </a:endParaRPr>
                    </a:p>
                  </a:txBody>
                  <a:tcPr marL="50800" marR="50800" marT="50800" marB="50800" horzOverflow="overflow"/>
                </a:tc>
                <a:tc>
                  <a:txBody>
                    <a:bodyPr/>
                    <a:lstStyle>
                      <a:lvl1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1pPr>
                      <a:lvl2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2pPr>
                      <a:lvl3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3pPr>
                      <a:lvl4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4pPr>
                      <a:lvl5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5pPr>
                      <a:lvl6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6pPr>
                      <a:lvl7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7pPr>
                      <a:lvl8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8pPr>
                      <a:lvl9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sz="2400" b="1" i="0" u="none" strike="noStrike" cap="none" normalizeH="0" baseline="0" dirty="0">
                          <a:ln>
                            <a:noFill/>
                          </a:ln>
                          <a:solidFill>
                            <a:srgbClr val="002060"/>
                          </a:solidFill>
                          <a:effectLst/>
                          <a:latin typeface="Arial" panose="020B0604020202020204" pitchFamily="34" charset="0"/>
                          <a:ea typeface="ヒラギノ明朝 ProN W3" charset="0"/>
                          <a:cs typeface="Arial" panose="020B0604020202020204" pitchFamily="34" charset="0"/>
                          <a:sym typeface="Cochin" charset="0"/>
                        </a:rPr>
                        <a:t>60% of people say they are “</a:t>
                      </a:r>
                      <a:r>
                        <a:rPr kumimoji="0" lang="en-US" sz="2400" b="1" i="0" u="sng" strike="noStrike" cap="none" normalizeH="0" baseline="0" dirty="0">
                          <a:ln>
                            <a:noFill/>
                          </a:ln>
                          <a:solidFill>
                            <a:srgbClr val="002060"/>
                          </a:solidFill>
                          <a:effectLst/>
                          <a:latin typeface="Arial" panose="020B0604020202020204" pitchFamily="34" charset="0"/>
                          <a:ea typeface="ヒラギノ明朝 ProN W3" charset="0"/>
                          <a:cs typeface="Arial" panose="020B0604020202020204" pitchFamily="34" charset="0"/>
                          <a:sym typeface="Cochin" charset="0"/>
                        </a:rPr>
                        <a:t>very happy</a:t>
                      </a:r>
                      <a:r>
                        <a:rPr kumimoji="0" lang="en-US" sz="2400" b="1" i="0" u="none" strike="noStrike" cap="none" normalizeH="0" baseline="0" dirty="0">
                          <a:ln>
                            <a:noFill/>
                          </a:ln>
                          <a:solidFill>
                            <a:srgbClr val="002060"/>
                          </a:solidFill>
                          <a:effectLst/>
                          <a:latin typeface="Arial" panose="020B0604020202020204" pitchFamily="34" charset="0"/>
                          <a:ea typeface="ヒラギノ明朝 ProN W3" charset="0"/>
                          <a:cs typeface="Arial" panose="020B0604020202020204" pitchFamily="34" charset="0"/>
                          <a:sym typeface="Cochin" charset="0"/>
                        </a:rPr>
                        <a:t>” in their marriages</a:t>
                      </a:r>
                    </a:p>
                  </a:txBody>
                  <a:tcPr marL="50800" marR="50800" marT="50800" marB="50800" anchor="ctr" horzOverflow="overflow"/>
                </a:tc>
                <a:extLst>
                  <a:ext uri="{0D108BD9-81ED-4DB2-BD59-A6C34878D82A}">
                    <a16:rowId xmlns:a16="http://schemas.microsoft.com/office/drawing/2014/main" val="2452389652"/>
                  </a:ext>
                </a:extLst>
              </a:tr>
              <a:tr h="1372341">
                <a:tc>
                  <a:txBody>
                    <a:bodyPr/>
                    <a:lstStyle>
                      <a:lvl1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1pPr>
                      <a:lvl2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2pPr>
                      <a:lvl3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3pPr>
                      <a:lvl4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4pPr>
                      <a:lvl5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5pPr>
                      <a:lvl6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6pPr>
                      <a:lvl7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7pPr>
                      <a:lvl8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8pPr>
                      <a:lvl9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ヒラギノ明朝 ProN W3" charset="0"/>
                          <a:cs typeface="Arial" panose="020B0604020202020204" pitchFamily="34" charset="0"/>
                          <a:sym typeface="Cochin" charset="0"/>
                        </a:rPr>
                        <a:t>In 1960, Cohabitation rate before marriage: nearly zero, Today &gt;50% live together before they marry </a:t>
                      </a:r>
                      <a:endParaRPr kumimoji="0" lang="en-US" sz="3600" b="1" i="0" u="none" strike="noStrike" kern="1200" cap="none" spc="0" normalizeH="0" baseline="0" noProof="0" dirty="0">
                        <a:ln>
                          <a:noFill/>
                        </a:ln>
                        <a:solidFill>
                          <a:srgbClr val="002060"/>
                        </a:solidFill>
                        <a:effectLst/>
                        <a:uLnTx/>
                        <a:uFillTx/>
                        <a:latin typeface="Cochin" charset="0"/>
                        <a:ea typeface="ヒラギノ明朝 ProN W3" charset="0"/>
                        <a:cs typeface="ヒラギノ明朝 ProN W3" charset="0"/>
                        <a:sym typeface="Cochin" charset="0"/>
                      </a:endParaRPr>
                    </a:p>
                  </a:txBody>
                  <a:tcPr marL="50800" marR="50800" marT="50800" marB="50800" horzOverflow="overflow"/>
                </a:tc>
                <a:tc>
                  <a:txBody>
                    <a:bodyPr/>
                    <a:lstStyle>
                      <a:lvl1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1pPr>
                      <a:lvl2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2pPr>
                      <a:lvl3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3pPr>
                      <a:lvl4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4pPr>
                      <a:lvl5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5pPr>
                      <a:lvl6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6pPr>
                      <a:lvl7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7pPr>
                      <a:lvl8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8pPr>
                      <a:lvl9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sz="2400" b="1" i="0" u="none" strike="noStrike" cap="none" normalizeH="0" baseline="0" dirty="0">
                          <a:ln>
                            <a:noFill/>
                          </a:ln>
                          <a:solidFill>
                            <a:srgbClr val="002060"/>
                          </a:solidFill>
                          <a:effectLst/>
                          <a:latin typeface="Arial" panose="020B0604020202020204" pitchFamily="34" charset="0"/>
                          <a:ea typeface="ヒラギノ明朝 ProN W3" charset="0"/>
                          <a:cs typeface="Arial" panose="020B0604020202020204" pitchFamily="34" charset="0"/>
                          <a:sym typeface="Cochin" charset="0"/>
                        </a:rPr>
                        <a:t>2/3 of unhappy married people become happy within 5 years if they stay together</a:t>
                      </a:r>
                    </a:p>
                  </a:txBody>
                  <a:tcPr marL="50800" marR="50800" marT="50800" marB="50800" anchor="ctr" horzOverflow="overflow"/>
                </a:tc>
                <a:extLst>
                  <a:ext uri="{0D108BD9-81ED-4DB2-BD59-A6C34878D82A}">
                    <a16:rowId xmlns:a16="http://schemas.microsoft.com/office/drawing/2014/main" val="3344943601"/>
                  </a:ext>
                </a:extLst>
              </a:tr>
            </a:tbl>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6606" y="66678"/>
            <a:ext cx="11430000" cy="1066801"/>
          </a:xfrm>
        </p:spPr>
        <p:txBody>
          <a:bodyPr/>
          <a:lstStyle/>
          <a:p>
            <a:pPr eaLnBrk="1" hangingPunct="1">
              <a:defRPr/>
            </a:pPr>
            <a:r>
              <a:rPr lang="en-US" sz="5400" b="1" dirty="0">
                <a:solidFill>
                  <a:srgbClr val="7030A0"/>
                </a:solidFill>
                <a:effectLst>
                  <a:outerShdw blurRad="38100" dist="38100" dir="2700000" algn="tl">
                    <a:srgbClr val="C0C0C0"/>
                  </a:outerShdw>
                </a:effectLst>
                <a:latin typeface="Arial" panose="020B0604020202020204" pitchFamily="34" charset="0"/>
                <a:cs typeface="Arial" panose="020B0604020202020204" pitchFamily="34" charset="0"/>
              </a:rPr>
              <a:t>Views of Marriage</a:t>
            </a:r>
          </a:p>
        </p:txBody>
      </p:sp>
      <p:graphicFrame>
        <p:nvGraphicFramePr>
          <p:cNvPr id="10245" name="Group 5">
            <a:extLst>
              <a:ext uri="{FF2B5EF4-FFF2-40B4-BE49-F238E27FC236}">
                <a16:creationId xmlns:a16="http://schemas.microsoft.com/office/drawing/2014/main" id="{D67081AF-D00F-F9F9-E2F4-84CF93B363B3}"/>
              </a:ext>
            </a:extLst>
          </p:cNvPr>
          <p:cNvGraphicFramePr>
            <a:graphicFrameLocks noGrp="1"/>
          </p:cNvGraphicFramePr>
          <p:nvPr>
            <p:extLst>
              <p:ext uri="{D42A27DB-BD31-4B8C-83A1-F6EECF244321}">
                <p14:modId xmlns:p14="http://schemas.microsoft.com/office/powerpoint/2010/main" val="4004197601"/>
              </p:ext>
            </p:extLst>
          </p:nvPr>
        </p:nvGraphicFramePr>
        <p:xfrm>
          <a:off x="786606" y="990601"/>
          <a:ext cx="11430000" cy="6452675"/>
        </p:xfrm>
        <a:graphic>
          <a:graphicData uri="http://schemas.openxmlformats.org/drawingml/2006/table">
            <a:tbl>
              <a:tblPr/>
              <a:tblGrid>
                <a:gridCol w="5715866">
                  <a:extLst>
                    <a:ext uri="{9D8B030D-6E8A-4147-A177-3AD203B41FA5}">
                      <a16:colId xmlns:a16="http://schemas.microsoft.com/office/drawing/2014/main" val="20000"/>
                    </a:ext>
                  </a:extLst>
                </a:gridCol>
                <a:gridCol w="5714134">
                  <a:extLst>
                    <a:ext uri="{9D8B030D-6E8A-4147-A177-3AD203B41FA5}">
                      <a16:colId xmlns:a16="http://schemas.microsoft.com/office/drawing/2014/main" val="20001"/>
                    </a:ext>
                  </a:extLst>
                </a:gridCol>
              </a:tblGrid>
              <a:tr h="1168274">
                <a:tc>
                  <a:txBody>
                    <a:bodyPr/>
                    <a:lstStyle>
                      <a:lvl1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1pPr>
                      <a:lvl2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2pPr>
                      <a:lvl3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3pPr>
                      <a:lvl4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4pPr>
                      <a:lvl5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5pPr>
                      <a:lvl6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6pPr>
                      <a:lvl7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7pPr>
                      <a:lvl8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8pPr>
                      <a:lvl9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sz="3600" b="1" i="0" u="none" strike="noStrike" cap="none" normalizeH="0" baseline="0" dirty="0">
                          <a:ln>
                            <a:noFill/>
                          </a:ln>
                          <a:solidFill>
                            <a:srgbClr val="00B050"/>
                          </a:solidFill>
                          <a:effectLst/>
                          <a:latin typeface="Cochin" charset="0"/>
                          <a:ea typeface="ヒラギノ明朝 ProN W3" charset="0"/>
                          <a:cs typeface="ヒラギノ明朝 ProN W3" charset="0"/>
                          <a:sym typeface="Cochin" charset="0"/>
                        </a:rPr>
                        <a:t>TRADITIONAL (</a:t>
                      </a:r>
                      <a:r>
                        <a:rPr kumimoji="0" lang="en-US" sz="3600" b="1" i="0" u="sng" strike="noStrike" cap="none" normalizeH="0" baseline="0" dirty="0">
                          <a:ln>
                            <a:noFill/>
                          </a:ln>
                          <a:solidFill>
                            <a:srgbClr val="00B050"/>
                          </a:solidFill>
                          <a:effectLst/>
                          <a:latin typeface="Cochin" charset="0"/>
                          <a:ea typeface="ヒラギノ明朝 ProN W3" charset="0"/>
                          <a:cs typeface="ヒラギノ明朝 ProN W3" charset="0"/>
                          <a:sym typeface="Cochin" charset="0"/>
                        </a:rPr>
                        <a:t>About US</a:t>
                      </a:r>
                      <a:r>
                        <a:rPr kumimoji="0" lang="en-US" sz="3600" b="1" i="0" u="none" strike="noStrike" cap="none" normalizeH="0" baseline="0" dirty="0">
                          <a:ln>
                            <a:noFill/>
                          </a:ln>
                          <a:solidFill>
                            <a:srgbClr val="00B050"/>
                          </a:solidFill>
                          <a:effectLst/>
                          <a:latin typeface="Cochin" charset="0"/>
                          <a:ea typeface="ヒラギノ明朝 ProN W3" charset="0"/>
                          <a:cs typeface="ヒラギノ明朝 ProN W3" charset="0"/>
                          <a:sym typeface="Cochin" charset="0"/>
                        </a:rPr>
                        <a:t>)</a:t>
                      </a:r>
                    </a:p>
                  </a:txBody>
                  <a:tcPr marL="50800" marR="50800" marT="50800" marB="50800" anchor="ctr" horzOverflow="overflow">
                    <a:lnL w="28575" cap="flat" cmpd="sng" algn="ctr">
                      <a:solidFill>
                        <a:srgbClr val="515151"/>
                      </a:solidFill>
                      <a:prstDash val="solid"/>
                      <a:round/>
                      <a:headEnd type="none" w="med" len="med"/>
                      <a:tailEnd type="none" w="med" len="med"/>
                    </a:lnL>
                    <a:lnR w="12700" cap="flat" cmpd="sng" algn="ctr">
                      <a:solidFill>
                        <a:srgbClr val="515151"/>
                      </a:solidFill>
                      <a:prstDash val="solid"/>
                      <a:round/>
                      <a:headEnd type="none" w="med" len="med"/>
                      <a:tailEnd type="none" w="med" len="med"/>
                    </a:lnR>
                    <a:lnT w="28575" cap="flat" cmpd="sng" algn="ctr">
                      <a:solidFill>
                        <a:srgbClr val="515151"/>
                      </a:solidFill>
                      <a:prstDash val="solid"/>
                      <a:round/>
                      <a:headEnd type="none" w="med" len="med"/>
                      <a:tailEnd type="none" w="med" len="med"/>
                    </a:lnT>
                    <a:lnB w="12700" cap="flat" cmpd="sng" algn="ctr">
                      <a:solidFill>
                        <a:srgbClr val="515151"/>
                      </a:solidFill>
                      <a:prstDash val="solid"/>
                      <a:round/>
                      <a:headEnd type="none" w="med" len="med"/>
                      <a:tailEnd type="none" w="med" len="med"/>
                    </a:lnB>
                    <a:lnTlToBr>
                      <a:noFill/>
                    </a:lnTlToBr>
                    <a:lnBlToTr>
                      <a:noFill/>
                    </a:lnBlToTr>
                    <a:noFill/>
                  </a:tcPr>
                </a:tc>
                <a:tc>
                  <a:txBody>
                    <a:bodyPr/>
                    <a:lstStyle>
                      <a:lvl1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1pPr>
                      <a:lvl2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2pPr>
                      <a:lvl3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3pPr>
                      <a:lvl4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4pPr>
                      <a:lvl5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5pPr>
                      <a:lvl6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6pPr>
                      <a:lvl7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7pPr>
                      <a:lvl8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8pPr>
                      <a:lvl9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sz="3600" b="1" i="0" u="none" strike="noStrike" cap="none" normalizeH="0" baseline="0" dirty="0">
                          <a:ln>
                            <a:noFill/>
                          </a:ln>
                          <a:solidFill>
                            <a:srgbClr val="FF0000"/>
                          </a:solidFill>
                          <a:effectLst/>
                          <a:latin typeface="Cochin" charset="0"/>
                          <a:ea typeface="ヒラギノ明朝 ProN W3" charset="0"/>
                          <a:cs typeface="ヒラギノ明朝 ProN W3" charset="0"/>
                          <a:sym typeface="Cochin" charset="0"/>
                        </a:rPr>
                        <a:t>“MODERN” (</a:t>
                      </a:r>
                      <a:r>
                        <a:rPr kumimoji="0" lang="en-US" sz="3600" b="1" i="0" u="sng" strike="noStrike" cap="none" normalizeH="0" baseline="0" dirty="0">
                          <a:ln>
                            <a:noFill/>
                          </a:ln>
                          <a:solidFill>
                            <a:srgbClr val="FF0000"/>
                          </a:solidFill>
                          <a:effectLst/>
                          <a:latin typeface="Cochin" charset="0"/>
                          <a:ea typeface="ヒラギノ明朝 ProN W3" charset="0"/>
                          <a:cs typeface="ヒラギノ明朝 ProN W3" charset="0"/>
                          <a:sym typeface="Cochin" charset="0"/>
                        </a:rPr>
                        <a:t>About ME</a:t>
                      </a:r>
                      <a:r>
                        <a:rPr kumimoji="0" lang="en-US" sz="3600" b="1" i="0" u="none" strike="noStrike" cap="none" normalizeH="0" baseline="0" dirty="0">
                          <a:ln>
                            <a:noFill/>
                          </a:ln>
                          <a:solidFill>
                            <a:srgbClr val="FF0000"/>
                          </a:solidFill>
                          <a:effectLst/>
                          <a:latin typeface="Cochin" charset="0"/>
                          <a:ea typeface="ヒラギノ明朝 ProN W3" charset="0"/>
                          <a:cs typeface="ヒラギノ明朝 ProN W3" charset="0"/>
                          <a:sym typeface="Cochin" charset="0"/>
                        </a:rPr>
                        <a:t>)</a:t>
                      </a:r>
                    </a:p>
                  </a:txBody>
                  <a:tcPr marL="50800" marR="50800" marT="50800" marB="50800" anchor="ctr" horzOverflow="overflow">
                    <a:lnL w="12700" cap="flat" cmpd="sng" algn="ctr">
                      <a:solidFill>
                        <a:srgbClr val="515151"/>
                      </a:solidFill>
                      <a:prstDash val="solid"/>
                      <a:round/>
                      <a:headEnd type="none" w="med" len="med"/>
                      <a:tailEnd type="none" w="med" len="med"/>
                    </a:lnL>
                    <a:lnR w="28575" cap="flat" cmpd="sng" algn="ctr">
                      <a:solidFill>
                        <a:srgbClr val="515151"/>
                      </a:solidFill>
                      <a:prstDash val="solid"/>
                      <a:round/>
                      <a:headEnd type="none" w="med" len="med"/>
                      <a:tailEnd type="none" w="med" len="med"/>
                    </a:lnR>
                    <a:lnT w="28575" cap="flat" cmpd="sng" algn="ctr">
                      <a:solidFill>
                        <a:srgbClr val="515151"/>
                      </a:solidFill>
                      <a:prstDash val="solid"/>
                      <a:round/>
                      <a:headEnd type="none" w="med" len="med"/>
                      <a:tailEnd type="none" w="med" len="med"/>
                    </a:lnT>
                    <a:lnB w="12700" cap="flat" cmpd="sng" algn="ctr">
                      <a:solidFill>
                        <a:srgbClr val="51515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84137">
                <a:tc>
                  <a:txBody>
                    <a:bodyPr/>
                    <a:lstStyle>
                      <a:lvl1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1pPr>
                      <a:lvl2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2pPr>
                      <a:lvl3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3pPr>
                      <a:lvl4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4pPr>
                      <a:lvl5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5pPr>
                      <a:lvl6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6pPr>
                      <a:lvl7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7pPr>
                      <a:lvl8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8pPr>
                      <a:lvl9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sz="2400" b="1" i="0" u="none" strike="noStrike" cap="none" normalizeH="0" baseline="0" dirty="0">
                          <a:ln>
                            <a:noFill/>
                          </a:ln>
                          <a:solidFill>
                            <a:srgbClr val="002060"/>
                          </a:solidFill>
                          <a:effectLst/>
                          <a:latin typeface="Arial" panose="020B0604020202020204" pitchFamily="34" charset="0"/>
                          <a:ea typeface="ヒラギノ明朝 ProN W3" charset="0"/>
                          <a:cs typeface="Arial" panose="020B0604020202020204" pitchFamily="34" charset="0"/>
                          <a:sym typeface="Cochin" charset="0"/>
                        </a:rPr>
                        <a:t>Permanent covenantal union</a:t>
                      </a:r>
                    </a:p>
                  </a:txBody>
                  <a:tcPr marL="50800" marR="50800" marT="50795" marB="50795" anchor="ctr" horzOverflow="overflow">
                    <a:lnL w="28575" cap="flat" cmpd="sng" algn="ctr">
                      <a:solidFill>
                        <a:srgbClr val="515151"/>
                      </a:solidFill>
                      <a:prstDash val="solid"/>
                      <a:round/>
                      <a:headEnd type="none" w="med" len="med"/>
                      <a:tailEnd type="none" w="med" len="med"/>
                    </a:lnL>
                    <a:lnR w="12700" cap="flat" cmpd="sng" algn="ctr">
                      <a:solidFill>
                        <a:srgbClr val="515151"/>
                      </a:solidFill>
                      <a:prstDash val="solid"/>
                      <a:round/>
                      <a:headEnd type="none" w="med" len="med"/>
                      <a:tailEnd type="none" w="med" len="med"/>
                    </a:lnR>
                    <a:lnT w="12700" cap="flat" cmpd="sng" algn="ctr">
                      <a:solidFill>
                        <a:srgbClr val="515151"/>
                      </a:solidFill>
                      <a:prstDash val="solid"/>
                      <a:round/>
                      <a:headEnd type="none" w="med" len="med"/>
                      <a:tailEnd type="none" w="med" len="med"/>
                    </a:lnT>
                    <a:lnB w="12700" cap="flat" cmpd="sng" algn="ctr">
                      <a:solidFill>
                        <a:srgbClr val="515151"/>
                      </a:solidFill>
                      <a:prstDash val="solid"/>
                      <a:round/>
                      <a:headEnd type="none" w="med" len="med"/>
                      <a:tailEnd type="none" w="med" len="med"/>
                    </a:lnB>
                    <a:lnTlToBr>
                      <a:noFill/>
                    </a:lnTlToBr>
                    <a:lnBlToTr>
                      <a:noFill/>
                    </a:lnBlToTr>
                    <a:noFill/>
                  </a:tcPr>
                </a:tc>
                <a:tc>
                  <a:txBody>
                    <a:bodyPr/>
                    <a:lstStyle>
                      <a:lvl1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1pPr>
                      <a:lvl2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2pPr>
                      <a:lvl3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3pPr>
                      <a:lvl4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4pPr>
                      <a:lvl5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5pPr>
                      <a:lvl6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6pPr>
                      <a:lvl7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7pPr>
                      <a:lvl8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8pPr>
                      <a:lvl9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sz="2400" b="1" i="0" u="none" strike="noStrike" cap="none" normalizeH="0" baseline="0" dirty="0">
                          <a:ln>
                            <a:noFill/>
                          </a:ln>
                          <a:solidFill>
                            <a:srgbClr val="002060"/>
                          </a:solidFill>
                          <a:effectLst/>
                          <a:latin typeface="Arial" panose="020B0604020202020204" pitchFamily="34" charset="0"/>
                          <a:ea typeface="ヒラギノ明朝 ProN W3" charset="0"/>
                          <a:cs typeface="Arial" panose="020B0604020202020204" pitchFamily="34" charset="0"/>
                          <a:sym typeface="Cochin" charset="0"/>
                        </a:rPr>
                        <a:t>Terminable contract subject to the couple’s own wills &amp; preferences</a:t>
                      </a:r>
                    </a:p>
                  </a:txBody>
                  <a:tcPr marL="50800" marR="50800" marT="50795" marB="50795" anchor="ctr" horzOverflow="overflow">
                    <a:lnL w="12700" cap="flat" cmpd="sng" algn="ctr">
                      <a:solidFill>
                        <a:srgbClr val="515151"/>
                      </a:solidFill>
                      <a:prstDash val="solid"/>
                      <a:round/>
                      <a:headEnd type="none" w="med" len="med"/>
                      <a:tailEnd type="none" w="med" len="med"/>
                    </a:lnL>
                    <a:lnR w="28575" cap="flat" cmpd="sng" algn="ctr">
                      <a:solidFill>
                        <a:srgbClr val="515151"/>
                      </a:solidFill>
                      <a:prstDash val="solid"/>
                      <a:round/>
                      <a:headEnd type="none" w="med" len="med"/>
                      <a:tailEnd type="none" w="med" len="med"/>
                    </a:lnR>
                    <a:lnT w="12700" cap="flat" cmpd="sng" algn="ctr">
                      <a:solidFill>
                        <a:srgbClr val="515151"/>
                      </a:solidFill>
                      <a:prstDash val="solid"/>
                      <a:round/>
                      <a:headEnd type="none" w="med" len="med"/>
                      <a:tailEnd type="none" w="med" len="med"/>
                    </a:lnT>
                    <a:lnB w="12700" cap="flat" cmpd="sng" algn="ctr">
                      <a:solidFill>
                        <a:srgbClr val="51515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84137">
                <a:tc>
                  <a:txBody>
                    <a:bodyPr/>
                    <a:lstStyle>
                      <a:lvl1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1pPr>
                      <a:lvl2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2pPr>
                      <a:lvl3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3pPr>
                      <a:lvl4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4pPr>
                      <a:lvl5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5pPr>
                      <a:lvl6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6pPr>
                      <a:lvl7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7pPr>
                      <a:lvl8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8pPr>
                      <a:lvl9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sz="2400" b="1" i="0" u="none" strike="noStrike" cap="none" normalizeH="0" baseline="0" dirty="0">
                          <a:ln>
                            <a:noFill/>
                          </a:ln>
                          <a:solidFill>
                            <a:srgbClr val="002060"/>
                          </a:solidFill>
                          <a:effectLst/>
                          <a:latin typeface="Arial" panose="020B0604020202020204" pitchFamily="34" charset="0"/>
                          <a:ea typeface="ヒラギノ明朝 ProN W3" charset="0"/>
                          <a:cs typeface="Arial" panose="020B0604020202020204" pitchFamily="34" charset="0"/>
                          <a:sym typeface="Cochin" charset="0"/>
                        </a:rPr>
                        <a:t>Mutual sacrificial love, procreation, protection</a:t>
                      </a:r>
                    </a:p>
                  </a:txBody>
                  <a:tcPr marL="50800" marR="50800" marT="50795" marB="50795" anchor="ctr" horzOverflow="overflow">
                    <a:lnL w="28575" cap="flat" cmpd="sng" algn="ctr">
                      <a:solidFill>
                        <a:srgbClr val="515151"/>
                      </a:solidFill>
                      <a:prstDash val="solid"/>
                      <a:round/>
                      <a:headEnd type="none" w="med" len="med"/>
                      <a:tailEnd type="none" w="med" len="med"/>
                    </a:lnL>
                    <a:lnR w="12700" cap="flat" cmpd="sng" algn="ctr">
                      <a:solidFill>
                        <a:srgbClr val="515151"/>
                      </a:solidFill>
                      <a:prstDash val="solid"/>
                      <a:round/>
                      <a:headEnd type="none" w="med" len="med"/>
                      <a:tailEnd type="none" w="med" len="med"/>
                    </a:lnR>
                    <a:lnT w="12700" cap="flat" cmpd="sng" algn="ctr">
                      <a:solidFill>
                        <a:srgbClr val="515151"/>
                      </a:solidFill>
                      <a:prstDash val="solid"/>
                      <a:round/>
                      <a:headEnd type="none" w="med" len="med"/>
                      <a:tailEnd type="none" w="med" len="med"/>
                    </a:lnT>
                    <a:lnB w="12700" cap="flat" cmpd="sng" algn="ctr">
                      <a:solidFill>
                        <a:srgbClr val="515151"/>
                      </a:solidFill>
                      <a:prstDash val="solid"/>
                      <a:round/>
                      <a:headEnd type="none" w="med" len="med"/>
                      <a:tailEnd type="none" w="med" len="med"/>
                    </a:lnB>
                    <a:lnTlToBr>
                      <a:noFill/>
                    </a:lnTlToBr>
                    <a:lnBlToTr>
                      <a:noFill/>
                    </a:lnBlToTr>
                    <a:noFill/>
                  </a:tcPr>
                </a:tc>
                <a:tc>
                  <a:txBody>
                    <a:bodyPr/>
                    <a:lstStyle>
                      <a:lvl1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1pPr>
                      <a:lvl2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2pPr>
                      <a:lvl3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3pPr>
                      <a:lvl4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4pPr>
                      <a:lvl5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5pPr>
                      <a:lvl6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6pPr>
                      <a:lvl7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7pPr>
                      <a:lvl8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8pPr>
                      <a:lvl9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sz="2400" b="1" i="0" u="none" strike="noStrike" cap="none" normalizeH="0" baseline="0" dirty="0">
                          <a:ln>
                            <a:noFill/>
                          </a:ln>
                          <a:solidFill>
                            <a:srgbClr val="002060"/>
                          </a:solidFill>
                          <a:effectLst/>
                          <a:latin typeface="Arial" panose="020B0604020202020204" pitchFamily="34" charset="0"/>
                          <a:ea typeface="ヒラギノ明朝 ProN W3" charset="0"/>
                          <a:cs typeface="Arial" panose="020B0604020202020204" pitchFamily="34" charset="0"/>
                          <a:sym typeface="Cochin" charset="0"/>
                        </a:rPr>
                        <a:t>Individual gratification with a partner who makes life more interesting</a:t>
                      </a:r>
                    </a:p>
                  </a:txBody>
                  <a:tcPr marL="50800" marR="50800" marT="50795" marB="50795" anchor="ctr" horzOverflow="overflow">
                    <a:lnL w="12700" cap="flat" cmpd="sng" algn="ctr">
                      <a:solidFill>
                        <a:srgbClr val="515151"/>
                      </a:solidFill>
                      <a:prstDash val="solid"/>
                      <a:round/>
                      <a:headEnd type="none" w="med" len="med"/>
                      <a:tailEnd type="none" w="med" len="med"/>
                    </a:lnL>
                    <a:lnR w="28575" cap="flat" cmpd="sng" algn="ctr">
                      <a:solidFill>
                        <a:srgbClr val="515151"/>
                      </a:solidFill>
                      <a:prstDash val="solid"/>
                      <a:round/>
                      <a:headEnd type="none" w="med" len="med"/>
                      <a:tailEnd type="none" w="med" len="med"/>
                    </a:lnR>
                    <a:lnT w="12700" cap="flat" cmpd="sng" algn="ctr">
                      <a:solidFill>
                        <a:srgbClr val="515151"/>
                      </a:solidFill>
                      <a:prstDash val="solid"/>
                      <a:round/>
                      <a:headEnd type="none" w="med" len="med"/>
                      <a:tailEnd type="none" w="med" len="med"/>
                    </a:lnT>
                    <a:lnB w="12700" cap="flat" cmpd="sng" algn="ctr">
                      <a:solidFill>
                        <a:srgbClr val="51515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84137">
                <a:tc>
                  <a:txBody>
                    <a:bodyPr/>
                    <a:lstStyle>
                      <a:lvl1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1pPr>
                      <a:lvl2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2pPr>
                      <a:lvl3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3pPr>
                      <a:lvl4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4pPr>
                      <a:lvl5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5pPr>
                      <a:lvl6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6pPr>
                      <a:lvl7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7pPr>
                      <a:lvl8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8pPr>
                      <a:lvl9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sz="2400" b="1" i="0" u="none" strike="noStrike" cap="none" normalizeH="0" baseline="0" dirty="0">
                          <a:ln>
                            <a:noFill/>
                          </a:ln>
                          <a:solidFill>
                            <a:srgbClr val="002060"/>
                          </a:solidFill>
                          <a:effectLst/>
                          <a:latin typeface="Arial" panose="020B0604020202020204" pitchFamily="34" charset="0"/>
                          <a:ea typeface="ヒラギノ明朝 ProN W3" charset="0"/>
                          <a:cs typeface="Arial" panose="020B0604020202020204" pitchFamily="34" charset="0"/>
                          <a:sym typeface="Cochin" charset="0"/>
                        </a:rPr>
                        <a:t>Framework for growth through the duties of marriage &amp; family</a:t>
                      </a:r>
                    </a:p>
                  </a:txBody>
                  <a:tcPr marL="50800" marR="50800" marT="50795" marB="50795" anchor="ctr" horzOverflow="overflow">
                    <a:lnL w="28575" cap="flat" cmpd="sng" algn="ctr">
                      <a:solidFill>
                        <a:srgbClr val="515151"/>
                      </a:solidFill>
                      <a:prstDash val="solid"/>
                      <a:round/>
                      <a:headEnd type="none" w="med" len="med"/>
                      <a:tailEnd type="none" w="med" len="med"/>
                    </a:lnL>
                    <a:lnR w="12700" cap="flat" cmpd="sng" algn="ctr">
                      <a:solidFill>
                        <a:srgbClr val="515151"/>
                      </a:solidFill>
                      <a:prstDash val="solid"/>
                      <a:round/>
                      <a:headEnd type="none" w="med" len="med"/>
                      <a:tailEnd type="none" w="med" len="med"/>
                    </a:lnR>
                    <a:lnT w="12700" cap="flat" cmpd="sng" algn="ctr">
                      <a:solidFill>
                        <a:srgbClr val="515151"/>
                      </a:solidFill>
                      <a:prstDash val="solid"/>
                      <a:round/>
                      <a:headEnd type="none" w="med" len="med"/>
                      <a:tailEnd type="none" w="med" len="med"/>
                    </a:lnT>
                    <a:lnB w="12700" cap="flat" cmpd="sng" algn="ctr">
                      <a:solidFill>
                        <a:srgbClr val="515151"/>
                      </a:solidFill>
                      <a:prstDash val="solid"/>
                      <a:round/>
                      <a:headEnd type="none" w="med" len="med"/>
                      <a:tailEnd type="none" w="med" len="med"/>
                    </a:lnB>
                    <a:lnTlToBr>
                      <a:noFill/>
                    </a:lnTlToBr>
                    <a:lnBlToTr>
                      <a:noFill/>
                    </a:lnBlToTr>
                    <a:noFill/>
                  </a:tcPr>
                </a:tc>
                <a:tc>
                  <a:txBody>
                    <a:bodyPr/>
                    <a:lstStyle>
                      <a:lvl1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1pPr>
                      <a:lvl2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2pPr>
                      <a:lvl3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3pPr>
                      <a:lvl4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4pPr>
                      <a:lvl5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5pPr>
                      <a:lvl6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6pPr>
                      <a:lvl7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7pPr>
                      <a:lvl8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8pPr>
                      <a:lvl9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sz="2400" b="1" i="0" u="none" strike="noStrike" cap="none" normalizeH="0" baseline="0" dirty="0">
                          <a:ln>
                            <a:noFill/>
                          </a:ln>
                          <a:solidFill>
                            <a:srgbClr val="002060"/>
                          </a:solidFill>
                          <a:effectLst/>
                          <a:latin typeface="Arial" panose="020B0604020202020204" pitchFamily="34" charset="0"/>
                          <a:ea typeface="ヒラギノ明朝 ProN W3" charset="0"/>
                          <a:cs typeface="Arial" panose="020B0604020202020204" pitchFamily="34" charset="0"/>
                          <a:sym typeface="Cochin" charset="0"/>
                        </a:rPr>
                        <a:t>Finding a “compatible” partner who accepts you just as you are</a:t>
                      </a:r>
                    </a:p>
                  </a:txBody>
                  <a:tcPr marL="50800" marR="50800" marT="50795" marB="50795" anchor="ctr" horzOverflow="overflow">
                    <a:lnL w="12700" cap="flat" cmpd="sng" algn="ctr">
                      <a:solidFill>
                        <a:srgbClr val="515151"/>
                      </a:solidFill>
                      <a:prstDash val="solid"/>
                      <a:round/>
                      <a:headEnd type="none" w="med" len="med"/>
                      <a:tailEnd type="none" w="med" len="med"/>
                    </a:lnL>
                    <a:lnR w="28575" cap="flat" cmpd="sng" algn="ctr">
                      <a:solidFill>
                        <a:srgbClr val="515151"/>
                      </a:solidFill>
                      <a:prstDash val="solid"/>
                      <a:round/>
                      <a:headEnd type="none" w="med" len="med"/>
                      <a:tailEnd type="none" w="med" len="med"/>
                    </a:lnR>
                    <a:lnT w="12700" cap="flat" cmpd="sng" algn="ctr">
                      <a:solidFill>
                        <a:srgbClr val="515151"/>
                      </a:solidFill>
                      <a:prstDash val="solid"/>
                      <a:round/>
                      <a:headEnd type="none" w="med" len="med"/>
                      <a:tailEnd type="none" w="med" len="med"/>
                    </a:lnT>
                    <a:lnB w="12700" cap="flat" cmpd="sng" algn="ctr">
                      <a:solidFill>
                        <a:srgbClr val="51515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84137">
                <a:tc>
                  <a:txBody>
                    <a:bodyPr/>
                    <a:lstStyle>
                      <a:lvl1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1pPr>
                      <a:lvl2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2pPr>
                      <a:lvl3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3pPr>
                      <a:lvl4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4pPr>
                      <a:lvl5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5pPr>
                      <a:lvl6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6pPr>
                      <a:lvl7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7pPr>
                      <a:lvl8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8pPr>
                      <a:lvl9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sz="2400" b="1" i="0" u="none" strike="noStrike" cap="none" normalizeH="0" baseline="0" dirty="0">
                          <a:ln>
                            <a:noFill/>
                          </a:ln>
                          <a:solidFill>
                            <a:srgbClr val="002060"/>
                          </a:solidFill>
                          <a:effectLst/>
                          <a:latin typeface="Arial" panose="020B0604020202020204" pitchFamily="34" charset="0"/>
                          <a:ea typeface="ヒラギノ明朝 ProN W3" charset="0"/>
                          <a:cs typeface="Arial" panose="020B0604020202020204" pitchFamily="34" charset="0"/>
                          <a:sym typeface="Cochin" charset="0"/>
                        </a:rPr>
                        <a:t>Subordinating individual interests in favor of the relationship</a:t>
                      </a:r>
                    </a:p>
                  </a:txBody>
                  <a:tcPr marL="50800" marR="50800" marT="50795" marB="50795" anchor="ctr" horzOverflow="overflow">
                    <a:lnL w="28575" cap="flat" cmpd="sng" algn="ctr">
                      <a:solidFill>
                        <a:srgbClr val="515151"/>
                      </a:solidFill>
                      <a:prstDash val="solid"/>
                      <a:round/>
                      <a:headEnd type="none" w="med" len="med"/>
                      <a:tailEnd type="none" w="med" len="med"/>
                    </a:lnL>
                    <a:lnR w="12700" cap="flat" cmpd="sng" algn="ctr">
                      <a:solidFill>
                        <a:srgbClr val="515151"/>
                      </a:solidFill>
                      <a:prstDash val="solid"/>
                      <a:round/>
                      <a:headEnd type="none" w="med" len="med"/>
                      <a:tailEnd type="none" w="med" len="med"/>
                    </a:lnR>
                    <a:lnT w="12700" cap="flat" cmpd="sng" algn="ctr">
                      <a:solidFill>
                        <a:srgbClr val="515151"/>
                      </a:solidFill>
                      <a:prstDash val="solid"/>
                      <a:round/>
                      <a:headEnd type="none" w="med" len="med"/>
                      <a:tailEnd type="none" w="med" len="med"/>
                    </a:lnT>
                    <a:lnB w="12700" cap="flat" cmpd="sng" algn="ctr">
                      <a:solidFill>
                        <a:srgbClr val="515151"/>
                      </a:solidFill>
                      <a:prstDash val="solid"/>
                      <a:round/>
                      <a:headEnd type="none" w="med" len="med"/>
                      <a:tailEnd type="none" w="med" len="med"/>
                    </a:lnB>
                    <a:lnTlToBr>
                      <a:noFill/>
                    </a:lnTlToBr>
                    <a:lnBlToTr>
                      <a:noFill/>
                    </a:lnBlToTr>
                    <a:noFill/>
                  </a:tcPr>
                </a:tc>
                <a:tc>
                  <a:txBody>
                    <a:bodyPr/>
                    <a:lstStyle>
                      <a:lvl1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1pPr>
                      <a:lvl2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2pPr>
                      <a:lvl3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3pPr>
                      <a:lvl4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4pPr>
                      <a:lvl5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5pPr>
                      <a:lvl6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6pPr>
                      <a:lvl7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7pPr>
                      <a:lvl8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8pPr>
                      <a:lvl9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ヒラギノ明朝 ProN W3" charset="0"/>
                          <a:cs typeface="Arial" panose="020B0604020202020204" pitchFamily="34" charset="0"/>
                          <a:sym typeface="Cochin" charset="0"/>
                        </a:rPr>
                        <a:t>Finding emotional and sexual fulfillment and SELF actualization</a:t>
                      </a:r>
                    </a:p>
                  </a:txBody>
                  <a:tcPr marL="50800" marR="50800" marT="50795" marB="50795" anchor="ctr" horzOverflow="overflow">
                    <a:lnL w="12700" cap="flat" cmpd="sng" algn="ctr">
                      <a:solidFill>
                        <a:srgbClr val="515151"/>
                      </a:solidFill>
                      <a:prstDash val="solid"/>
                      <a:round/>
                      <a:headEnd type="none" w="med" len="med"/>
                      <a:tailEnd type="none" w="med" len="med"/>
                    </a:lnL>
                    <a:lnR w="28575" cap="flat" cmpd="sng" algn="ctr">
                      <a:solidFill>
                        <a:srgbClr val="515151"/>
                      </a:solidFill>
                      <a:prstDash val="solid"/>
                      <a:round/>
                      <a:headEnd type="none" w="med" len="med"/>
                      <a:tailEnd type="none" w="med" len="med"/>
                    </a:lnR>
                    <a:lnT w="12700" cap="flat" cmpd="sng" algn="ctr">
                      <a:solidFill>
                        <a:srgbClr val="515151"/>
                      </a:solidFill>
                      <a:prstDash val="solid"/>
                      <a:round/>
                      <a:headEnd type="none" w="med" len="med"/>
                      <a:tailEnd type="none" w="med" len="med"/>
                    </a:lnT>
                    <a:lnB w="12700" cap="flat" cmpd="sng" algn="ctr">
                      <a:solidFill>
                        <a:srgbClr val="51515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84137">
                <a:tc>
                  <a:txBody>
                    <a:bodyPr/>
                    <a:lstStyle>
                      <a:lvl1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1pPr>
                      <a:lvl2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2pPr>
                      <a:lvl3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3pPr>
                      <a:lvl4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4pPr>
                      <a:lvl5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5pPr>
                      <a:lvl6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6pPr>
                      <a:lvl7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7pPr>
                      <a:lvl8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8pPr>
                      <a:lvl9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sz="2400" b="1" i="0" u="none" strike="noStrike" cap="none" normalizeH="0" baseline="0" dirty="0">
                          <a:ln>
                            <a:noFill/>
                          </a:ln>
                          <a:solidFill>
                            <a:srgbClr val="002060"/>
                          </a:solidFill>
                          <a:effectLst/>
                          <a:latin typeface="Arial" panose="020B0604020202020204" pitchFamily="34" charset="0"/>
                          <a:ea typeface="ヒラギノ明朝 ProN W3" charset="0"/>
                          <a:cs typeface="Arial" panose="020B0604020202020204" pitchFamily="34" charset="0"/>
                          <a:sym typeface="Cochin" charset="0"/>
                        </a:rPr>
                        <a:t>A public institution for social stability and the common good</a:t>
                      </a:r>
                    </a:p>
                  </a:txBody>
                  <a:tcPr marL="50800" marR="50800" marT="50795" marB="50795" anchor="ctr" horzOverflow="overflow">
                    <a:lnL w="28575" cap="flat" cmpd="sng" algn="ctr">
                      <a:solidFill>
                        <a:srgbClr val="515151"/>
                      </a:solidFill>
                      <a:prstDash val="solid"/>
                      <a:round/>
                      <a:headEnd type="none" w="med" len="med"/>
                      <a:tailEnd type="none" w="med" len="med"/>
                    </a:lnL>
                    <a:lnR w="12700" cap="flat" cmpd="sng" algn="ctr">
                      <a:solidFill>
                        <a:srgbClr val="515151"/>
                      </a:solidFill>
                      <a:prstDash val="solid"/>
                      <a:round/>
                      <a:headEnd type="none" w="med" len="med"/>
                      <a:tailEnd type="none" w="med" len="med"/>
                    </a:lnR>
                    <a:lnT w="12700" cap="flat" cmpd="sng" algn="ctr">
                      <a:solidFill>
                        <a:srgbClr val="515151"/>
                      </a:solidFill>
                      <a:prstDash val="solid"/>
                      <a:round/>
                      <a:headEnd type="none" w="med" len="med"/>
                      <a:tailEnd type="none" w="med" len="med"/>
                    </a:lnT>
                    <a:lnB w="12700" cap="flat" cmpd="sng" algn="ctr">
                      <a:solidFill>
                        <a:srgbClr val="515151"/>
                      </a:solidFill>
                      <a:prstDash val="solid"/>
                      <a:round/>
                      <a:headEnd type="none" w="med" len="med"/>
                      <a:tailEnd type="none" w="med" len="med"/>
                    </a:lnB>
                    <a:lnTlToBr>
                      <a:noFill/>
                    </a:lnTlToBr>
                    <a:lnBlToTr>
                      <a:noFill/>
                    </a:lnBlToTr>
                    <a:solidFill>
                      <a:srgbClr val="B8BABC">
                        <a:alpha val="29803"/>
                      </a:srgbClr>
                    </a:solidFill>
                  </a:tcPr>
                </a:tc>
                <a:tc>
                  <a:txBody>
                    <a:bodyPr/>
                    <a:lstStyle>
                      <a:lvl1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1pPr>
                      <a:lvl2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2pPr>
                      <a:lvl3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3pPr>
                      <a:lvl4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4pPr>
                      <a:lvl5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5pPr>
                      <a:lvl6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6pPr>
                      <a:lvl7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7pPr>
                      <a:lvl8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8pPr>
                      <a:lvl9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ヒラギノ明朝 ProN W3" charset="0"/>
                          <a:cs typeface="Arial" panose="020B0604020202020204" pitchFamily="34" charset="0"/>
                          <a:sym typeface="Cochin" charset="0"/>
                        </a:rPr>
                        <a:t>A private arrangement for the satisfaction of individuals</a:t>
                      </a:r>
                    </a:p>
                  </a:txBody>
                  <a:tcPr marL="50800" marR="50800" marT="50795" marB="50795" anchor="ctr" horzOverflow="overflow">
                    <a:lnL w="12700" cap="flat" cmpd="sng" algn="ctr">
                      <a:solidFill>
                        <a:srgbClr val="515151"/>
                      </a:solidFill>
                      <a:prstDash val="solid"/>
                      <a:round/>
                      <a:headEnd type="none" w="med" len="med"/>
                      <a:tailEnd type="none" w="med" len="med"/>
                    </a:lnL>
                    <a:lnR w="28575" cap="flat" cmpd="sng" algn="ctr">
                      <a:solidFill>
                        <a:srgbClr val="515151"/>
                      </a:solidFill>
                      <a:prstDash val="solid"/>
                      <a:round/>
                      <a:headEnd type="none" w="med" len="med"/>
                      <a:tailEnd type="none" w="med" len="med"/>
                    </a:lnR>
                    <a:lnT w="12700" cap="flat" cmpd="sng" algn="ctr">
                      <a:solidFill>
                        <a:srgbClr val="515151"/>
                      </a:solidFill>
                      <a:prstDash val="solid"/>
                      <a:round/>
                      <a:headEnd type="none" w="med" len="med"/>
                      <a:tailEnd type="none" w="med" len="med"/>
                    </a:lnT>
                    <a:lnB w="12700" cap="flat" cmpd="sng" algn="ctr">
                      <a:solidFill>
                        <a:srgbClr val="51515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11842">
                <a:tc>
                  <a:txBody>
                    <a:bodyPr/>
                    <a:lstStyle>
                      <a:lvl1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1pPr>
                      <a:lvl2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2pPr>
                      <a:lvl3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3pPr>
                      <a:lvl4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4pPr>
                      <a:lvl5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5pPr>
                      <a:lvl6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6pPr>
                      <a:lvl7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7pPr>
                      <a:lvl8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8pPr>
                      <a:lvl9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ヒラギノ明朝 ProN W3" charset="0"/>
                          <a:cs typeface="Arial" panose="020B0604020202020204" pitchFamily="34" charset="0"/>
                          <a:sym typeface="Cochin" charset="0"/>
                        </a:rPr>
                        <a:t>FOR church, partner, children, society</a:t>
                      </a:r>
                    </a:p>
                  </a:txBody>
                  <a:tcPr marL="50800" marR="50800" marT="50800" marB="50800" horzOverflow="overflow">
                    <a:lnL w="28575" cap="flat" cmpd="sng" algn="ctr">
                      <a:solidFill>
                        <a:srgbClr val="515151"/>
                      </a:solidFill>
                      <a:prstDash val="solid"/>
                      <a:round/>
                      <a:headEnd type="none" w="med" len="med"/>
                      <a:tailEnd type="none" w="med" len="med"/>
                    </a:lnL>
                    <a:lnR w="12700" cap="flat" cmpd="sng" algn="ctr">
                      <a:solidFill>
                        <a:srgbClr val="515151"/>
                      </a:solidFill>
                      <a:prstDash val="solid"/>
                      <a:round/>
                      <a:headEnd type="none" w="med" len="med"/>
                      <a:tailEnd type="none" w="med" len="med"/>
                    </a:lnR>
                    <a:lnT w="12700" cap="flat" cmpd="sng" algn="ctr">
                      <a:solidFill>
                        <a:srgbClr val="515151"/>
                      </a:solidFill>
                      <a:prstDash val="solid"/>
                      <a:round/>
                      <a:headEnd type="none" w="med" len="med"/>
                      <a:tailEnd type="none" w="med" len="med"/>
                    </a:lnT>
                    <a:lnB w="28575" cap="flat" cmpd="sng" algn="ctr">
                      <a:solidFill>
                        <a:srgbClr val="515151"/>
                      </a:solidFill>
                      <a:prstDash val="solid"/>
                      <a:round/>
                      <a:headEnd type="none" w="med" len="med"/>
                      <a:tailEnd type="none" w="med" len="med"/>
                    </a:lnB>
                    <a:lnTlToBr>
                      <a:noFill/>
                    </a:lnTlToBr>
                    <a:lnBlToTr>
                      <a:noFill/>
                    </a:lnBlToTr>
                    <a:noFill/>
                  </a:tcPr>
                </a:tc>
                <a:tc>
                  <a:txBody>
                    <a:bodyPr/>
                    <a:lstStyle>
                      <a:lvl1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1pPr>
                      <a:lvl2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2pPr>
                      <a:lvl3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3pPr>
                      <a:lvl4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4pPr>
                      <a:lvl5pPr algn="l">
                        <a:spcBef>
                          <a:spcPts val="4000"/>
                        </a:spcBef>
                        <a:tabLst>
                          <a:tab pos="914400" algn="l"/>
                        </a:tabLst>
                        <a:defRPr sz="3600">
                          <a:solidFill>
                            <a:schemeClr val="tx1"/>
                          </a:solidFill>
                          <a:latin typeface="Cochin" charset="0"/>
                          <a:ea typeface="ヒラギノ明朝 ProN W3" charset="0"/>
                          <a:cs typeface="ヒラギノ明朝 ProN W3" charset="0"/>
                          <a:sym typeface="Cochin" charset="0"/>
                        </a:defRPr>
                      </a:lvl5pPr>
                      <a:lvl6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6pPr>
                      <a:lvl7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7pPr>
                      <a:lvl8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8pPr>
                      <a:lvl9pPr fontAlgn="base">
                        <a:spcBef>
                          <a:spcPts val="4000"/>
                        </a:spcBef>
                        <a:spcAft>
                          <a:spcPct val="0"/>
                        </a:spcAft>
                        <a:tabLst>
                          <a:tab pos="914400" algn="l"/>
                        </a:tabLst>
                        <a:defRPr sz="3600">
                          <a:solidFill>
                            <a:schemeClr val="tx1"/>
                          </a:solidFill>
                          <a:latin typeface="Cochin" charset="0"/>
                          <a:ea typeface="ヒラギノ明朝 ProN W3" charset="0"/>
                          <a:cs typeface="ヒラギノ明朝 ProN W3" charset="0"/>
                          <a:sym typeface="Cochin"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ヒラギノ明朝 ProN W3" charset="0"/>
                          <a:cs typeface="Arial" panose="020B0604020202020204" pitchFamily="34" charset="0"/>
                          <a:sym typeface="Cochin" charset="0"/>
                        </a:rPr>
                        <a:t>FOR SELF</a:t>
                      </a:r>
                    </a:p>
                    <a:p>
                      <a:pPr marL="0" marR="0" lvl="0" indent="0" algn="ctr" defTabSz="914400" rtl="0" eaLnBrk="1" fontAlgn="base" latinLnBrk="0" hangingPunct="1">
                        <a:lnSpc>
                          <a:spcPct val="100000"/>
                        </a:lnSpc>
                        <a:spcBef>
                          <a:spcPct val="0"/>
                        </a:spcBef>
                        <a:spcAft>
                          <a:spcPct val="0"/>
                        </a:spcAft>
                        <a:buClrTx/>
                        <a:buSzTx/>
                        <a:buFontTx/>
                        <a:buNone/>
                        <a:tabLst>
                          <a:tab pos="914400" algn="l"/>
                        </a:tabLst>
                      </a:pPr>
                      <a:endParaRPr kumimoji="0" lang="en-US" sz="2400" b="1" i="0" u="none" strike="noStrike" cap="none" normalizeH="0" baseline="0" dirty="0">
                        <a:ln>
                          <a:noFill/>
                        </a:ln>
                        <a:solidFill>
                          <a:srgbClr val="002060"/>
                        </a:solidFill>
                        <a:effectLst/>
                        <a:latin typeface="Arial" panose="020B0604020202020204" pitchFamily="34" charset="0"/>
                        <a:ea typeface="ヒラギノ明朝 ProN W3" charset="0"/>
                        <a:cs typeface="Arial" panose="020B0604020202020204" pitchFamily="34" charset="0"/>
                        <a:sym typeface="Cochin" charset="0"/>
                      </a:endParaRPr>
                    </a:p>
                  </a:txBody>
                  <a:tcPr marL="50800" marR="50800" marT="50795" marB="50795" anchor="ctr" horzOverflow="overflow">
                    <a:lnL w="12700" cap="flat" cmpd="sng" algn="ctr">
                      <a:solidFill>
                        <a:srgbClr val="515151"/>
                      </a:solidFill>
                      <a:prstDash val="solid"/>
                      <a:round/>
                      <a:headEnd type="none" w="med" len="med"/>
                      <a:tailEnd type="none" w="med" len="med"/>
                    </a:lnL>
                    <a:lnR w="28575" cap="flat" cmpd="sng" algn="ctr">
                      <a:solidFill>
                        <a:srgbClr val="515151"/>
                      </a:solidFill>
                      <a:prstDash val="solid"/>
                      <a:round/>
                      <a:headEnd type="none" w="med" len="med"/>
                      <a:tailEnd type="none" w="med" len="med"/>
                    </a:lnR>
                    <a:lnT w="12700" cap="flat" cmpd="sng" algn="ctr">
                      <a:solidFill>
                        <a:srgbClr val="515151"/>
                      </a:solidFill>
                      <a:prstDash val="solid"/>
                      <a:round/>
                      <a:headEnd type="none" w="med" len="med"/>
                      <a:tailEnd type="none" w="med" len="med"/>
                    </a:lnT>
                    <a:lnB w="28575" cap="flat" cmpd="sng" algn="ctr">
                      <a:solidFill>
                        <a:srgbClr val="51515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Rectangle 64">
            <a:extLst>
              <a:ext uri="{FF2B5EF4-FFF2-40B4-BE49-F238E27FC236}">
                <a16:creationId xmlns:a16="http://schemas.microsoft.com/office/drawing/2014/main" id="{892EC5A1-B7C0-3AAC-46B9-522F051512B8}"/>
              </a:ext>
            </a:extLst>
          </p:cNvPr>
          <p:cNvSpPr>
            <a:spLocks/>
          </p:cNvSpPr>
          <p:nvPr/>
        </p:nvSpPr>
        <p:spPr bwMode="auto">
          <a:xfrm>
            <a:off x="469900" y="7391400"/>
            <a:ext cx="12065000" cy="5969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spcBef>
                <a:spcPts val="4000"/>
              </a:spcBef>
              <a:defRPr sz="4000">
                <a:solidFill>
                  <a:schemeClr val="tx1"/>
                </a:solidFill>
                <a:latin typeface="Cochin" charset="0"/>
                <a:cs typeface="ヒラギノ明朝 ProN W3" charset="0"/>
                <a:sym typeface="Cochin" charset="0"/>
              </a:defRPr>
            </a:lvl1pPr>
            <a:lvl2pPr marL="742950" indent="-285750">
              <a:spcBef>
                <a:spcPts val="4000"/>
              </a:spcBef>
              <a:defRPr sz="4000">
                <a:solidFill>
                  <a:schemeClr val="tx1"/>
                </a:solidFill>
                <a:latin typeface="Cochin" charset="0"/>
                <a:cs typeface="ヒラギノ明朝 ProN W3" charset="0"/>
                <a:sym typeface="Cochin" charset="0"/>
              </a:defRPr>
            </a:lvl2pPr>
            <a:lvl3pPr marL="1143000" indent="-228600">
              <a:spcBef>
                <a:spcPts val="4000"/>
              </a:spcBef>
              <a:defRPr sz="4000">
                <a:solidFill>
                  <a:schemeClr val="tx1"/>
                </a:solidFill>
                <a:latin typeface="Cochin" charset="0"/>
                <a:cs typeface="ヒラギノ明朝 ProN W3" charset="0"/>
                <a:sym typeface="Cochin" charset="0"/>
              </a:defRPr>
            </a:lvl3pPr>
            <a:lvl4pPr marL="1600200" indent="-228600">
              <a:spcBef>
                <a:spcPts val="4000"/>
              </a:spcBef>
              <a:defRPr sz="4000">
                <a:solidFill>
                  <a:schemeClr val="tx1"/>
                </a:solidFill>
                <a:latin typeface="Cochin" charset="0"/>
                <a:cs typeface="ヒラギノ明朝 ProN W3" charset="0"/>
                <a:sym typeface="Cochin" charset="0"/>
              </a:defRPr>
            </a:lvl4pPr>
            <a:lvl5pPr marL="2057400" indent="-228600">
              <a:spcBef>
                <a:spcPts val="4000"/>
              </a:spcBef>
              <a:defRPr sz="4000">
                <a:solidFill>
                  <a:schemeClr val="tx1"/>
                </a:solidFill>
                <a:latin typeface="Cochin" charset="0"/>
                <a:cs typeface="ヒラギノ明朝 ProN W3" charset="0"/>
                <a:sym typeface="Cochin" charset="0"/>
              </a:defRPr>
            </a:lvl5pPr>
            <a:lvl6pPr marL="2514600" indent="-228600" eaLnBrk="0" fontAlgn="base" hangingPunct="0">
              <a:spcBef>
                <a:spcPts val="4000"/>
              </a:spcBef>
              <a:spcAft>
                <a:spcPct val="0"/>
              </a:spcAft>
              <a:defRPr sz="4000">
                <a:solidFill>
                  <a:schemeClr val="tx1"/>
                </a:solidFill>
                <a:latin typeface="Cochin" charset="0"/>
                <a:cs typeface="ヒラギノ明朝 ProN W3" charset="0"/>
                <a:sym typeface="Cochin" charset="0"/>
              </a:defRPr>
            </a:lvl6pPr>
            <a:lvl7pPr marL="2971800" indent="-228600" eaLnBrk="0" fontAlgn="base" hangingPunct="0">
              <a:spcBef>
                <a:spcPts val="4000"/>
              </a:spcBef>
              <a:spcAft>
                <a:spcPct val="0"/>
              </a:spcAft>
              <a:defRPr sz="4000">
                <a:solidFill>
                  <a:schemeClr val="tx1"/>
                </a:solidFill>
                <a:latin typeface="Cochin" charset="0"/>
                <a:cs typeface="ヒラギノ明朝 ProN W3" charset="0"/>
                <a:sym typeface="Cochin" charset="0"/>
              </a:defRPr>
            </a:lvl7pPr>
            <a:lvl8pPr marL="3429000" indent="-228600" eaLnBrk="0" fontAlgn="base" hangingPunct="0">
              <a:spcBef>
                <a:spcPts val="4000"/>
              </a:spcBef>
              <a:spcAft>
                <a:spcPct val="0"/>
              </a:spcAft>
              <a:defRPr sz="4000">
                <a:solidFill>
                  <a:schemeClr val="tx1"/>
                </a:solidFill>
                <a:latin typeface="Cochin" charset="0"/>
                <a:cs typeface="ヒラギノ明朝 ProN W3" charset="0"/>
                <a:sym typeface="Cochin" charset="0"/>
              </a:defRPr>
            </a:lvl8pPr>
            <a:lvl9pPr marL="3886200" indent="-228600" eaLnBrk="0" fontAlgn="base" hangingPunct="0">
              <a:spcBef>
                <a:spcPts val="4000"/>
              </a:spcBef>
              <a:spcAft>
                <a:spcPct val="0"/>
              </a:spcAft>
              <a:defRPr sz="4000">
                <a:solidFill>
                  <a:schemeClr val="tx1"/>
                </a:solidFill>
                <a:latin typeface="Cochin" charset="0"/>
                <a:cs typeface="ヒラギノ明朝 ProN W3" charset="0"/>
                <a:sym typeface="Cochin" charset="0"/>
              </a:defRPr>
            </a:lvl9pPr>
          </a:lstStyle>
          <a:p>
            <a:pPr algn="ctr" eaLnBrk="1" hangingPunct="1">
              <a:spcBef>
                <a:spcPct val="0"/>
              </a:spcBef>
            </a:pPr>
            <a:r>
              <a:rPr lang="en-US" altLang="en-US" sz="3200" b="1" dirty="0">
                <a:solidFill>
                  <a:srgbClr val="FF0000"/>
                </a:solidFill>
                <a:cs typeface="Cochin" charset="0"/>
              </a:rPr>
              <a:t>The “modern” view leads to search for a “compatible soul mate”</a:t>
            </a:r>
          </a:p>
        </p:txBody>
      </p:sp>
    </p:spTree>
    <p:extLst>
      <p:ext uri="{BB962C8B-B14F-4D97-AF65-F5344CB8AC3E}">
        <p14:creationId xmlns:p14="http://schemas.microsoft.com/office/powerpoint/2010/main" val="26964767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AEDEA468-2B35-EFE9-D190-D379B1578F7B}"/>
              </a:ext>
            </a:extLst>
          </p:cNvPr>
          <p:cNvPicPr>
            <a:picLocks noChangeArrowheads="1"/>
          </p:cNvPicPr>
          <p:nvPr/>
        </p:nvPicPr>
        <p:blipFill>
          <a:blip r:embed="rId2"/>
          <a:srcRect/>
          <a:stretch>
            <a:fillRect/>
          </a:stretch>
        </p:blipFill>
        <p:spPr bwMode="auto">
          <a:xfrm>
            <a:off x="857250" y="1752600"/>
            <a:ext cx="11290300" cy="4953000"/>
          </a:xfrm>
          <a:prstGeom prst="rect">
            <a:avLst/>
          </a:prstGeom>
          <a:noFill/>
          <a:ln>
            <a:noFill/>
          </a:ln>
          <a:effectLst>
            <a:outerShdw blurRad="12700" dist="38099"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rgbClr val="3D3E3F"/>
                </a:solidFill>
                <a:miter lim="800000"/>
                <a:headEnd/>
                <a:tailEnd/>
              </a14:hiddenLine>
            </a:ext>
          </a:extLst>
        </p:spPr>
      </p:pic>
      <p:sp>
        <p:nvSpPr>
          <p:cNvPr id="7" name="Rectangle 4">
            <a:extLst>
              <a:ext uri="{FF2B5EF4-FFF2-40B4-BE49-F238E27FC236}">
                <a16:creationId xmlns:a16="http://schemas.microsoft.com/office/drawing/2014/main" id="{468F97A8-A552-E6D0-C2C5-98A3E1B612EA}"/>
              </a:ext>
            </a:extLst>
          </p:cNvPr>
          <p:cNvSpPr>
            <a:spLocks noGrp="1" noChangeArrowheads="1"/>
          </p:cNvSpPr>
          <p:nvPr>
            <p:ph type="title"/>
          </p:nvPr>
        </p:nvSpPr>
        <p:spPr>
          <a:xfrm>
            <a:off x="406400" y="66678"/>
            <a:ext cx="12344400" cy="1685922"/>
          </a:xfrm>
        </p:spPr>
        <p:txBody>
          <a:bodyPr/>
          <a:lstStyle/>
          <a:p>
            <a:pPr eaLnBrk="1" hangingPunct="1">
              <a:defRPr/>
            </a:pPr>
            <a:r>
              <a:rPr lang="en-US" sz="4800" b="1" dirty="0">
                <a:solidFill>
                  <a:srgbClr val="7030A0"/>
                </a:solidFill>
                <a:effectLst>
                  <a:outerShdw blurRad="38100" dist="38100" dir="2700000" algn="tl">
                    <a:srgbClr val="C0C0C0"/>
                  </a:outerShdw>
                </a:effectLst>
                <a:latin typeface="Arial" panose="020B0604020202020204" pitchFamily="34" charset="0"/>
                <a:cs typeface="Arial" panose="020B0604020202020204" pitchFamily="34" charset="0"/>
              </a:rPr>
              <a:t>Modern “Pessimistic Idealism”</a:t>
            </a:r>
            <a:br>
              <a:rPr lang="en-US" sz="4800" b="1" dirty="0">
                <a:solidFill>
                  <a:srgbClr val="7030A0"/>
                </a:solidFill>
                <a:effectLst>
                  <a:outerShdw blurRad="38100" dist="38100" dir="2700000" algn="tl">
                    <a:srgbClr val="C0C0C0"/>
                  </a:outerShdw>
                </a:effectLst>
                <a:latin typeface="Arial" panose="020B0604020202020204" pitchFamily="34" charset="0"/>
                <a:cs typeface="Arial" panose="020B0604020202020204" pitchFamily="34" charset="0"/>
              </a:rPr>
            </a:br>
            <a:r>
              <a:rPr lang="en-US" sz="3200" b="1" dirty="0">
                <a:solidFill>
                  <a:srgbClr val="7030A0"/>
                </a:solidFill>
                <a:effectLst>
                  <a:outerShdw blurRad="38100" dist="38100" dir="2700000" algn="tl">
                    <a:srgbClr val="C0C0C0"/>
                  </a:outerShdw>
                </a:effectLst>
                <a:latin typeface="Arial" panose="020B0604020202020204" pitchFamily="34" charset="0"/>
                <a:cs typeface="Arial" panose="020B0604020202020204" pitchFamily="34" charset="0"/>
              </a:rPr>
              <a:t>(Unrealistic expectations leading to pessimism toward marriage and finding the right spouse / soul mate)</a:t>
            </a:r>
          </a:p>
        </p:txBody>
      </p:sp>
      <p:sp>
        <p:nvSpPr>
          <p:cNvPr id="2" name="TextBox 1">
            <a:extLst>
              <a:ext uri="{FF2B5EF4-FFF2-40B4-BE49-F238E27FC236}">
                <a16:creationId xmlns:a16="http://schemas.microsoft.com/office/drawing/2014/main" id="{4636F2B7-4BF4-C392-9C00-B4B658C78149}"/>
              </a:ext>
            </a:extLst>
          </p:cNvPr>
          <p:cNvSpPr txBox="1"/>
          <p:nvPr/>
        </p:nvSpPr>
        <p:spPr>
          <a:xfrm>
            <a:off x="254000" y="6705600"/>
            <a:ext cx="12115800" cy="1384995"/>
          </a:xfrm>
          <a:prstGeom prst="rect">
            <a:avLst/>
          </a:prstGeom>
          <a:noFill/>
        </p:spPr>
        <p:txBody>
          <a:bodyPr wrap="square" rtlCol="0">
            <a:spAutoFit/>
          </a:bodyPr>
          <a:lstStyle/>
          <a:p>
            <a:r>
              <a:rPr lang="en-US" sz="2800" b="1" dirty="0">
                <a:solidFill>
                  <a:srgbClr val="002060"/>
                </a:solidFill>
              </a:rPr>
              <a:t>In other words, people envision a spouse who is fun, intellectually stimulating, and sexually attractive; someone who will be “low maintenance” while supporting their personal goals and accepting the way they live and act now.</a:t>
            </a:r>
          </a:p>
        </p:txBody>
      </p:sp>
    </p:spTree>
    <p:extLst>
      <p:ext uri="{BB962C8B-B14F-4D97-AF65-F5344CB8AC3E}">
        <p14:creationId xmlns:p14="http://schemas.microsoft.com/office/powerpoint/2010/main" val="10950708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4_Office Theme">
  <a:themeElements>
    <a:clrScheme name="">
      <a:dk1>
        <a:srgbClr val="515151"/>
      </a:dk1>
      <a:lt1>
        <a:srgbClr val="FFFFFF"/>
      </a:lt1>
      <a:dk2>
        <a:srgbClr val="000000"/>
      </a:dk2>
      <a:lt2>
        <a:srgbClr val="808080"/>
      </a:lt2>
      <a:accent1>
        <a:srgbClr val="000000"/>
      </a:accent1>
      <a:accent2>
        <a:srgbClr val="333399"/>
      </a:accent2>
      <a:accent3>
        <a:srgbClr val="FFFFFF"/>
      </a:accent3>
      <a:accent4>
        <a:srgbClr val="444444"/>
      </a:accent4>
      <a:accent5>
        <a:srgbClr val="AAAAAA"/>
      </a:accent5>
      <a:accent6>
        <a:srgbClr val="2D2D8A"/>
      </a:accent6>
      <a:hlink>
        <a:srgbClr val="009999"/>
      </a:hlink>
      <a:folHlink>
        <a:srgbClr val="99CC00"/>
      </a:folHlink>
    </a:clrScheme>
    <a:fontScheme name="4_Office Theme">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lnDef>
  </a:objectDefaults>
  <a:extraClrSchemeLst>
    <a:extraClrScheme>
      <a:clrScheme name="4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
      <a:dk1>
        <a:srgbClr val="515151"/>
      </a:dk1>
      <a:lt1>
        <a:srgbClr val="FFFFFF"/>
      </a:lt1>
      <a:dk2>
        <a:srgbClr val="000000"/>
      </a:dk2>
      <a:lt2>
        <a:srgbClr val="808080"/>
      </a:lt2>
      <a:accent1>
        <a:srgbClr val="000000"/>
      </a:accent1>
      <a:accent2>
        <a:srgbClr val="333399"/>
      </a:accent2>
      <a:accent3>
        <a:srgbClr val="FFFFFF"/>
      </a:accent3>
      <a:accent4>
        <a:srgbClr val="444444"/>
      </a:accent4>
      <a:accent5>
        <a:srgbClr val="AAAAAA"/>
      </a:accent5>
      <a:accent6>
        <a:srgbClr val="2D2D8A"/>
      </a:accent6>
      <a:hlink>
        <a:srgbClr val="009999"/>
      </a:hlink>
      <a:folHlink>
        <a:srgbClr val="99CC00"/>
      </a:folHlink>
    </a:clrScheme>
    <a:fontScheme name="1_Office Theme">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lnDef>
  </a:objectDefaults>
  <a:extraClrSchemeLst>
    <a:extraClrScheme>
      <a:clrScheme name="1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
      <a:dk1>
        <a:srgbClr val="515151"/>
      </a:dk1>
      <a:lt1>
        <a:srgbClr val="FFFFFF"/>
      </a:lt1>
      <a:dk2>
        <a:srgbClr val="000000"/>
      </a:dk2>
      <a:lt2>
        <a:srgbClr val="808080"/>
      </a:lt2>
      <a:accent1>
        <a:srgbClr val="000000"/>
      </a:accent1>
      <a:accent2>
        <a:srgbClr val="333399"/>
      </a:accent2>
      <a:accent3>
        <a:srgbClr val="FFFFFF"/>
      </a:accent3>
      <a:accent4>
        <a:srgbClr val="444444"/>
      </a:accent4>
      <a:accent5>
        <a:srgbClr val="AAAAAA"/>
      </a:accent5>
      <a:accent6>
        <a:srgbClr val="2D2D8A"/>
      </a:accent6>
      <a:hlink>
        <a:srgbClr val="009999"/>
      </a:hlink>
      <a:folHlink>
        <a:srgbClr val="99CC00"/>
      </a:folHlink>
    </a:clrScheme>
    <a:fontScheme name="2_Office Theme">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lnDef>
  </a:objectDefaults>
  <a:extraClrSchemeLst>
    <a:extraClrScheme>
      <a:clrScheme name="2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15124</TotalTime>
  <Pages>0</Pages>
  <Words>636</Words>
  <Characters>0</Characters>
  <Application>Microsoft Macintosh PowerPoint</Application>
  <PresentationFormat>Custom</PresentationFormat>
  <Lines>0</Lines>
  <Paragraphs>64</Paragraphs>
  <Slides>10</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10</vt:i4>
      </vt:variant>
    </vt:vector>
  </HeadingPairs>
  <TitlesOfParts>
    <vt:vector size="18" baseType="lpstr">
      <vt:lpstr>Arial</vt:lpstr>
      <vt:lpstr>Calibri</vt:lpstr>
      <vt:lpstr>Cochin</vt:lpstr>
      <vt:lpstr>Courier New</vt:lpstr>
      <vt:lpstr>Wingdings</vt:lpstr>
      <vt:lpstr>4_Office Theme</vt:lpstr>
      <vt:lpstr>1_Office Theme</vt:lpstr>
      <vt:lpstr>2_Office Theme</vt:lpstr>
      <vt:lpstr>Married: Growing &amp; Serving Together</vt:lpstr>
      <vt:lpstr>PowerPoint Presentation</vt:lpstr>
      <vt:lpstr>PowerPoint Presentation</vt:lpstr>
      <vt:lpstr>PowerPoint Presentation</vt:lpstr>
      <vt:lpstr>PowerPoint Presentation</vt:lpstr>
      <vt:lpstr>Class Member Introductions</vt:lpstr>
      <vt:lpstr>The Context for Marriage Today</vt:lpstr>
      <vt:lpstr>Views of Marriage</vt:lpstr>
      <vt:lpstr>Modern “Pessimistic Idealism” (Unrealistic expectations leading to pessimism toward marriage and finding the right spouse / soul mate)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Leo Voegtli</dc:creator>
  <cp:keywords/>
  <dc:description/>
  <cp:lastModifiedBy>Steven Huff</cp:lastModifiedBy>
  <cp:revision>7</cp:revision>
  <dcterms:modified xsi:type="dcterms:W3CDTF">2023-04-01T15:15:36Z</dcterms:modified>
</cp:coreProperties>
</file>